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8"/>
  </p:notesMasterIdLst>
  <p:handoutMasterIdLst>
    <p:handoutMasterId r:id="rId9"/>
  </p:handoutMasterIdLst>
  <p:sldIdLst>
    <p:sldId id="256" r:id="rId5"/>
    <p:sldId id="258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30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51">
          <p15:clr>
            <a:srgbClr val="A4A3A4"/>
          </p15:clr>
        </p15:guide>
        <p15:guide id="4" orient="horz" pos="709">
          <p15:clr>
            <a:srgbClr val="A4A3A4"/>
          </p15:clr>
        </p15:guide>
        <p15:guide id="5" orient="horz" pos="2296">
          <p15:clr>
            <a:srgbClr val="A4A3A4"/>
          </p15:clr>
        </p15:guide>
        <p15:guide id="6" pos="703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3F18"/>
    <a:srgbClr val="BD2B0B"/>
    <a:srgbClr val="7ABFC0"/>
    <a:srgbClr val="CAEBEA"/>
    <a:srgbClr val="55DD61"/>
    <a:srgbClr val="3AAFC3"/>
    <a:srgbClr val="FFAA00"/>
    <a:srgbClr val="ABCE36"/>
    <a:srgbClr val="002412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92" autoAdjust="0"/>
  </p:normalViewPr>
  <p:slideViewPr>
    <p:cSldViewPr snapToObjects="1" showGuides="1">
      <p:cViewPr varScale="1">
        <p:scale>
          <a:sx n="74" d="100"/>
          <a:sy n="74" d="100"/>
        </p:scale>
        <p:origin x="1290" y="72"/>
      </p:cViewPr>
      <p:guideLst>
        <p:guide orient="horz" pos="1330"/>
        <p:guide orient="horz" pos="3412"/>
        <p:guide orient="horz" pos="2251"/>
        <p:guide orient="horz" pos="709"/>
        <p:guide orient="horz" pos="2296"/>
        <p:guide pos="703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26C1A-E9C0-3649-8DE0-0F721770D521}" type="datetimeFigureOut">
              <a:rPr lang="fr-FR" smtClean="0"/>
              <a:pPr/>
              <a:t>10/01/2019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6820A-C1B1-9944-A68D-DA5B884778EE}" type="datetimeFigureOut">
              <a:rPr lang="fr-FR" smtClean="0"/>
              <a:pPr/>
              <a:t>10/01/2019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612"/>
            <a:ext cx="7276629" cy="1487487"/>
          </a:xfrm>
        </p:spPr>
        <p:txBody>
          <a:bodyPr lIns="0" rIns="0" anchor="b">
            <a:noAutofit/>
          </a:bodyPr>
          <a:lstStyle>
            <a:lvl1pPr>
              <a:defRPr sz="3200"/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 hasCustomPrompt="1"/>
          </p:nvPr>
        </p:nvSpPr>
        <p:spPr>
          <a:xfrm>
            <a:off x="1188000" y="363855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pPr lvl="0"/>
            <a:r>
              <a:rPr lang="fr-FR" noProof="0" dirty="0" smtClean="0"/>
              <a:t>Cliquez pour modifier les styles des sous-titres du masque</a:t>
            </a:r>
          </a:p>
        </p:txBody>
      </p:sp>
      <p:pic>
        <p:nvPicPr>
          <p:cNvPr id="6" name="Image 5" descr="TOTAL_logo_RVB_fond_gris_powerpoint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4400"/>
            <a:ext cx="9144000" cy="84734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>
            <a:lvl5pPr marL="1260000">
              <a:buNone/>
              <a:defRPr/>
            </a:lvl5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658184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>
            <a:noAutofit/>
          </a:bodyPr>
          <a:lstStyle>
            <a:lvl1pPr algn="l">
              <a:defRPr sz="3200" b="1" cap="all"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 userDrawn="1"/>
        </p:nvSpPr>
        <p:spPr>
          <a:xfrm>
            <a:off x="8928000" y="0"/>
            <a:ext cx="216000" cy="6858000"/>
          </a:xfrm>
          <a:prstGeom prst="rect">
            <a:avLst/>
          </a:prstGeom>
          <a:solidFill>
            <a:srgbClr val="BD2B0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 marL="1260000">
              <a:buNone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dirty="0" smtClean="0"/>
              <a:t>Titre graph type barres</a:t>
            </a:r>
            <a:endParaRPr lang="fr-FR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barres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>
            <p:ph idx="13" hasCustomPrompt="1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barres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dirty="0" smtClean="0"/>
              <a:t>Graphique anneau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>
          <a:xfrm>
            <a:off x="2267744" y="1418400"/>
            <a:ext cx="4608512" cy="338554"/>
          </a:xfrm>
        </p:spPr>
        <p:txBody>
          <a:bodyPr wrap="square" anchor="t"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dirty="0" smtClean="0"/>
              <a:t>Titre graph type anneau</a:t>
            </a:r>
            <a:endParaRPr lang="fr-FR" dirty="0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 anchor="t" anchorCtr="0"/>
          <a:lstStyle>
            <a:lvl1pPr>
              <a:defRPr/>
            </a:lvl1pPr>
          </a:lstStyle>
          <a:p>
            <a:pPr lvl="0"/>
            <a:r>
              <a:rPr lang="fr-FR" dirty="0" smtClean="0"/>
              <a:t>Tableau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dirty="0" smtClean="0"/>
              <a:t>Source</a:t>
            </a:r>
          </a:p>
        </p:txBody>
      </p:sp>
    </p:spTree>
    <p:extLst>
      <p:ext uri="{BB962C8B-B14F-4D97-AF65-F5344CB8AC3E}">
        <p14:creationId xmlns:p14="http://schemas.microsoft.com/office/powerpoint/2010/main" val="230045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noProof="0" smtClean="0"/>
              <a:t>Titre de la Présentation – Lieu et Pays – Date Jour Mois Année</a:t>
            </a:r>
            <a:endParaRPr lang="fr-FR" noProof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6"/>
            <a:ext cx="55626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900">
                <a:solidFill>
                  <a:schemeClr val="tx1"/>
                </a:solidFill>
                <a:latin typeface="+mn-lt"/>
                <a:cs typeface="Helvetica"/>
              </a:defRPr>
            </a:lvl1pPr>
          </a:lstStyle>
          <a:p>
            <a:r>
              <a:rPr lang="fr-FR" dirty="0" smtClean="0"/>
              <a:t>Titre de la Présentation – Lieu et Pays – Date Jour Mois Année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6"/>
            <a:ext cx="725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Helvetica"/>
              </a:defRPr>
            </a:lvl1pPr>
          </a:lstStyle>
          <a:p>
            <a:fld id="{21F90BE8-D879-4F46-ACF9-7BCC67DCFB75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9031305" y="0"/>
            <a:ext cx="112695" cy="6858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Helvetica"/>
              <a:cs typeface="Helvetica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850"/>
            <a:ext cx="8686800" cy="1588"/>
          </a:xfrm>
          <a:prstGeom prst="line">
            <a:avLst/>
          </a:prstGeom>
          <a:ln w="9525" cap="flat" cmpd="sng" algn="ctr">
            <a:solidFill>
              <a:schemeClr val="accent5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 rot="5400000">
            <a:off x="7334251" y="6594478"/>
            <a:ext cx="365125" cy="1588"/>
          </a:xfrm>
          <a:prstGeom prst="line">
            <a:avLst/>
          </a:prstGeom>
          <a:ln w="6350" cap="flat" cmpd="sng" algn="ctr">
            <a:solidFill>
              <a:schemeClr val="tx1">
                <a:alpha val="7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457200" y="1124744"/>
            <a:ext cx="8218488" cy="5001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dirty="0" smtClean="0"/>
              <a:t>Modifiez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</p:txBody>
      </p:sp>
      <p:pic>
        <p:nvPicPr>
          <p:cNvPr id="3" name="Image 2" descr="TOTAL_logo_RVB_powerpoint.psd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6318" y="6368938"/>
            <a:ext cx="1298992" cy="4546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0" r:id="rId2"/>
    <p:sldLayoutId id="2147483658" r:id="rId3"/>
    <p:sldLayoutId id="2147483659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200" b="1" i="0" kern="1200" cap="all">
          <a:solidFill>
            <a:schemeClr val="accent5">
              <a:lumMod val="75000"/>
            </a:schemeClr>
          </a:solidFill>
          <a:latin typeface="+mj-lt"/>
          <a:ea typeface="+mj-ea"/>
          <a:cs typeface="Arial"/>
        </a:defRPr>
      </a:lvl1pPr>
    </p:titleStyle>
    <p:bodyStyle>
      <a:lvl1pPr marL="285750" indent="-2857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20000"/>
        <a:buFont typeface="Lucida Grande"/>
        <a:buChar char="●"/>
        <a:defRPr sz="2000" kern="1200">
          <a:solidFill>
            <a:schemeClr val="tx1"/>
          </a:solidFill>
          <a:latin typeface="+mn-lt"/>
          <a:ea typeface="+mn-ea"/>
          <a:cs typeface="Arial"/>
        </a:defRPr>
      </a:lvl1pPr>
      <a:lvl2pPr marL="447675" indent="-180975" algn="l" defTabSz="5334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Font typeface="Lucida Grande"/>
        <a:buChar char="-"/>
        <a:defRPr sz="1800" kern="1200">
          <a:solidFill>
            <a:schemeClr val="tx1"/>
          </a:solidFill>
          <a:latin typeface="+mn-lt"/>
          <a:ea typeface="+mn-ea"/>
          <a:cs typeface="Arial"/>
        </a:defRPr>
      </a:lvl2pPr>
      <a:lvl3pPr marL="806450" indent="-180975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100000"/>
        <a:buFont typeface="Lucida Grande"/>
        <a:buChar char="•"/>
        <a:defRPr sz="1600" kern="1200">
          <a:solidFill>
            <a:schemeClr val="tx1"/>
          </a:solidFill>
          <a:latin typeface="+mn-lt"/>
          <a:ea typeface="+mn-ea"/>
          <a:cs typeface="Arial"/>
        </a:defRPr>
      </a:lvl3pPr>
      <a:lvl4pPr marL="1076325" indent="-171450" algn="l" defTabSz="457200" rtl="0" eaLnBrk="1" latinLnBrk="0" hangingPunct="1">
        <a:spcBef>
          <a:spcPts val="300"/>
        </a:spcBef>
        <a:spcAft>
          <a:spcPts val="300"/>
        </a:spcAft>
        <a:buClr>
          <a:schemeClr val="accent5">
            <a:lumMod val="75000"/>
          </a:schemeClr>
        </a:buClr>
        <a:buSzPct val="80000"/>
        <a:buFont typeface="Lucida Grande"/>
        <a:buChar char="-"/>
        <a:tabLst/>
        <a:defRPr sz="1600" kern="1200">
          <a:solidFill>
            <a:schemeClr val="tx1"/>
          </a:solidFill>
          <a:latin typeface="+mn-lt"/>
          <a:ea typeface="+mn-ea"/>
          <a:cs typeface="Helvetica"/>
        </a:defRPr>
      </a:lvl4pPr>
      <a:lvl5pPr marL="1260000" indent="-180975" algn="l" defTabSz="352425" rtl="0" eaLnBrk="1" latinLnBrk="0" hangingPunct="1">
        <a:spcBef>
          <a:spcPts val="300"/>
        </a:spcBef>
        <a:spcAft>
          <a:spcPts val="300"/>
        </a:spcAft>
        <a:buClr>
          <a:srgbClr val="BD2B0B"/>
        </a:buClr>
        <a:buSzPct val="100000"/>
        <a:buFont typeface="Lucida Grande"/>
        <a:buNone/>
        <a:defRPr sz="1600" kern="1200">
          <a:solidFill>
            <a:schemeClr val="tx1"/>
          </a:solidFill>
          <a:latin typeface="+mn-lt"/>
          <a:ea typeface="+mn-ea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00400" y="32766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Fos</a:t>
            </a:r>
            <a:r>
              <a:rPr lang="en-GB" dirty="0" smtClean="0"/>
              <a:t> sur </a:t>
            </a:r>
            <a:r>
              <a:rPr lang="en-GB" dirty="0" err="1" smtClean="0"/>
              <a:t>mer</a:t>
            </a:r>
            <a:r>
              <a:rPr lang="en-GB" dirty="0" smtClean="0"/>
              <a:t>: </a:t>
            </a:r>
            <a:r>
              <a:rPr lang="en-GB" dirty="0" err="1" smtClean="0"/>
              <a:t>Cas</a:t>
            </a:r>
            <a:r>
              <a:rPr lang="en-GB" dirty="0" smtClean="0"/>
              <a:t> par </a:t>
            </a:r>
            <a:r>
              <a:rPr lang="en-GB" dirty="0" err="1" smtClean="0"/>
              <a:t>cas</a:t>
            </a:r>
            <a:endParaRPr lang="en-GB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Présentation technique du projet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705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du site au 25 000eme</a:t>
            </a:r>
            <a:endParaRPr lang="fr-FR" dirty="0"/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 smtClean="0"/>
              <a:t>Demande d’examen au cas par cas– Saint Paul lès Durance – 20 Novembre 2018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10147"/>
            <a:ext cx="8218488" cy="3108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34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431" y="1268760"/>
            <a:ext cx="7820025" cy="4695825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Schéma en coupe d’un </a:t>
            </a:r>
            <a:r>
              <a:rPr lang="fr-FR" dirty="0" err="1" smtClean="0"/>
              <a:t>carport</a:t>
            </a:r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fr-FR" dirty="0"/>
              <a:t>Demande d’examen au cas par cas– Saint Paul lès Durance – 20 Novembre 2018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F90BE8-D879-4F46-ACF9-7BCC67DCFB75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1625177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blanc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0B4A0A105C784EB0EB3080E5ED5C4D" ma:contentTypeVersion="11" ma:contentTypeDescription="Crée un document." ma:contentTypeScope="" ma:versionID="7eba637f55ac77f1897ea39b8f646e5a">
  <xsd:schema xmlns:xsd="http://www.w3.org/2001/XMLSchema" xmlns:xs="http://www.w3.org/2001/XMLSchema" xmlns:p="http://schemas.microsoft.com/office/2006/metadata/properties" xmlns:ns2="24752e2e-4b62-498c-abd9-2b1e59ab4411" xmlns:ns3="e32103ff-d621-4fef-ad63-455bfec7bdca" targetNamespace="http://schemas.microsoft.com/office/2006/metadata/properties" ma:root="true" ma:fieldsID="5ac46e343cc722968faffe9f0745f9d6" ns2:_="" ns3:_="">
    <xsd:import namespace="24752e2e-4b62-498c-abd9-2b1e59ab4411"/>
    <xsd:import namespace="e32103ff-d621-4fef-ad63-455bfec7bdc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D_x00e9_veloppeur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752e2e-4b62-498c-abd9-2b1e59ab441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32103ff-d621-4fef-ad63-455bfec7bd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D_x00e9_veloppeur" ma:index="12" nillable="true" ma:displayName="Développeur" ma:list="UserInfo" ma:SharePointGroup="0" ma:internalName="D_x00e9_veloppeu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_x00e9_veloppeur xmlns="e32103ff-d621-4fef-ad63-455bfec7bdca">
      <UserInfo>
        <DisplayName/>
        <AccountId xsi:nil="true"/>
        <AccountType/>
      </UserInfo>
    </D_x00e9_veloppeur>
  </documentManagement>
</p:properties>
</file>

<file path=customXml/itemProps1.xml><?xml version="1.0" encoding="utf-8"?>
<ds:datastoreItem xmlns:ds="http://schemas.openxmlformats.org/officeDocument/2006/customXml" ds:itemID="{B1B3BE18-84E7-4531-B0BB-A4BD37931B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752e2e-4b62-498c-abd9-2b1e59ab4411"/>
    <ds:schemaRef ds:uri="e32103ff-d621-4fef-ad63-455bfec7bdc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F5EF81A-62CE-408B-AB12-4BC1CBD7CF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AD82AF-9D35-4ED4-92BE-356CFBBC4260}">
  <ds:schemaRefs>
    <ds:schemaRef ds:uri="http://schemas.microsoft.com/office/2006/metadata/properties"/>
    <ds:schemaRef ds:uri="http://schemas.microsoft.com/office/infopath/2007/PartnerControls"/>
    <ds:schemaRef ds:uri="e32103ff-d621-4fef-ad63-455bfec7bdc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54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Lucida Grande</vt:lpstr>
      <vt:lpstr>Arial</vt:lpstr>
      <vt:lpstr>Calibri</vt:lpstr>
      <vt:lpstr>Helvetica</vt:lpstr>
      <vt:lpstr>fr_total_modele_blanc</vt:lpstr>
      <vt:lpstr>Fos sur mer: Cas par cas</vt:lpstr>
      <vt:lpstr>Plan du site au 25 000eme</vt:lpstr>
      <vt:lpstr>Schéma en coupe d’un carport</vt:lpstr>
    </vt:vector>
  </TitlesOfParts>
  <Company>TOTAL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ITER : Cas par cas</dc:title>
  <dc:creator>Alexis ROY</dc:creator>
  <cp:lastModifiedBy>Alexis ROY</cp:lastModifiedBy>
  <cp:revision>9</cp:revision>
  <dcterms:created xsi:type="dcterms:W3CDTF">2018-11-20T15:23:44Z</dcterms:created>
  <dcterms:modified xsi:type="dcterms:W3CDTF">2019-01-10T15:33:37Z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0x010100890B4A0A105C784EB0EB3080E5ED5C4D</vt:lpwstr>
  </property>
</Properties>
</file>