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994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1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56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9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3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1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6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5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F604-4D3B-4F87-B219-DBC66E64B659}" type="datetimeFigureOut">
              <a:rPr lang="fr-FR" smtClean="0"/>
              <a:t>02/07/2021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0856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Annexe 3 : Photographies de la zone d’implantation</a:t>
            </a:r>
          </a:p>
          <a:p>
            <a:pPr algn="ctr"/>
            <a:r>
              <a:rPr lang="fr-FR" sz="1400" dirty="0" smtClean="0"/>
              <a:t>(prises </a:t>
            </a:r>
            <a:r>
              <a:rPr lang="fr-FR" sz="1400" dirty="0" smtClean="0"/>
              <a:t>le 01 juillet 2021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7647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Plan de repérage des photos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71945"/>
            <a:ext cx="7438182" cy="55959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2957700">
            <a:off x="6235759" y="543929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&lt;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60558" y="54700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2957700">
            <a:off x="5878598" y="507943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&lt;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3397" y="51102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2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2957700">
            <a:off x="4663225" y="390227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&lt;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88024" y="39330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3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2957700">
            <a:off x="3655113" y="282215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&lt;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79912" y="28529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4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16424" cy="286231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067944" y="199492"/>
            <a:ext cx="432048" cy="4103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16424" cy="286231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388424" y="212270"/>
            <a:ext cx="432048" cy="4103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2" y="3573016"/>
            <a:ext cx="3854201" cy="2890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816424" cy="28623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067944" y="3367844"/>
            <a:ext cx="432048" cy="4103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8360087" y="3367844"/>
            <a:ext cx="432048" cy="4103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4423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32</Words>
  <Application>Microsoft Office PowerPoint</Application>
  <PresentationFormat>Affichage à l'écran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SEMEPA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Melanie ZOUAGHI</dc:creator>
  <cp:lastModifiedBy>Melanie ZOUAGHI</cp:lastModifiedBy>
  <cp:revision>18</cp:revision>
  <dcterms:created xsi:type="dcterms:W3CDTF">2020-09-04T09:27:13Z</dcterms:created>
  <dcterms:modified xsi:type="dcterms:W3CDTF">2021-07-02T09:38:29Z</dcterms:modified>
</cp:coreProperties>
</file>