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1450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91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56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93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13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43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6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88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58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17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26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F604-4D3B-4F87-B219-DBC66E64B659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55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3F604-4D3B-4F87-B219-DBC66E64B659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D9382-5820-480A-8996-72C2A13F7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57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70856"/>
            <a:ext cx="914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smtClean="0"/>
              <a:t>Annexe 2 </a:t>
            </a:r>
            <a:r>
              <a:rPr lang="fr-FR" sz="1400" b="1" dirty="0" smtClean="0"/>
              <a:t>: Plan de situation</a:t>
            </a:r>
          </a:p>
          <a:p>
            <a:pPr algn="ctr"/>
            <a:r>
              <a:rPr lang="fr-FR" sz="1400" dirty="0" smtClean="0"/>
              <a:t>(1/25000)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8" y="990072"/>
            <a:ext cx="8748464" cy="560176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581114" y="6381328"/>
            <a:ext cx="126169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Secteur de projet</a:t>
            </a:r>
            <a:endParaRPr lang="fr-FR" sz="12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4283968" y="4077072"/>
            <a:ext cx="558840" cy="2304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rme libre 2"/>
          <p:cNvSpPr/>
          <p:nvPr/>
        </p:nvSpPr>
        <p:spPr>
          <a:xfrm>
            <a:off x="3752850" y="2924175"/>
            <a:ext cx="2024063" cy="1895475"/>
          </a:xfrm>
          <a:custGeom>
            <a:avLst/>
            <a:gdLst>
              <a:gd name="connsiteX0" fmla="*/ 0 w 2024063"/>
              <a:gd name="connsiteY0" fmla="*/ 0 h 1895475"/>
              <a:gd name="connsiteX1" fmla="*/ 285750 w 2024063"/>
              <a:gd name="connsiteY1" fmla="*/ 381000 h 1895475"/>
              <a:gd name="connsiteX2" fmla="*/ 823913 w 2024063"/>
              <a:gd name="connsiteY2" fmla="*/ 938213 h 1895475"/>
              <a:gd name="connsiteX3" fmla="*/ 1233488 w 2024063"/>
              <a:gd name="connsiteY3" fmla="*/ 1300163 h 1895475"/>
              <a:gd name="connsiteX4" fmla="*/ 1323975 w 2024063"/>
              <a:gd name="connsiteY4" fmla="*/ 1471613 h 1895475"/>
              <a:gd name="connsiteX5" fmla="*/ 1771650 w 2024063"/>
              <a:gd name="connsiteY5" fmla="*/ 1785938 h 1895475"/>
              <a:gd name="connsiteX6" fmla="*/ 2024063 w 2024063"/>
              <a:gd name="connsiteY6" fmla="*/ 1895475 h 189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4063" h="1895475">
                <a:moveTo>
                  <a:pt x="0" y="0"/>
                </a:moveTo>
                <a:lnTo>
                  <a:pt x="285750" y="381000"/>
                </a:lnTo>
                <a:lnTo>
                  <a:pt x="823913" y="938213"/>
                </a:lnTo>
                <a:lnTo>
                  <a:pt x="1233488" y="1300163"/>
                </a:lnTo>
                <a:lnTo>
                  <a:pt x="1323975" y="1471613"/>
                </a:lnTo>
                <a:lnTo>
                  <a:pt x="1771650" y="1785938"/>
                </a:lnTo>
                <a:lnTo>
                  <a:pt x="2024063" y="189547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741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</Words>
  <Application>Microsoft Office PowerPoint</Application>
  <PresentationFormat>Affichage à l'écran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>SEMEPA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Melanie ZOUAGHI</dc:creator>
  <cp:lastModifiedBy>Melanie ZOUAGHI</cp:lastModifiedBy>
  <cp:revision>15</cp:revision>
  <dcterms:created xsi:type="dcterms:W3CDTF">2020-09-04T09:27:13Z</dcterms:created>
  <dcterms:modified xsi:type="dcterms:W3CDTF">2021-07-01T15:07:47Z</dcterms:modified>
</cp:coreProperties>
</file>