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84" r:id="rId3"/>
    <p:sldId id="340" r:id="rId4"/>
    <p:sldId id="286" r:id="rId5"/>
    <p:sldId id="343" r:id="rId6"/>
    <p:sldId id="344" r:id="rId7"/>
    <p:sldId id="285" r:id="rId8"/>
    <p:sldId id="342" r:id="rId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6590"/>
    <a:srgbClr val="E51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1" autoAdjust="0"/>
    <p:restoredTop sz="81106" autoAdjust="0"/>
  </p:normalViewPr>
  <p:slideViewPr>
    <p:cSldViewPr>
      <p:cViewPr>
        <p:scale>
          <a:sx n="100" d="100"/>
          <a:sy n="100" d="100"/>
        </p:scale>
        <p:origin x="-106"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92"/>
    </p:cViewPr>
  </p:sorterViewPr>
  <p:notesViewPr>
    <p:cSldViewPr>
      <p:cViewPr varScale="1">
        <p:scale>
          <a:sx n="57" d="100"/>
          <a:sy n="57" d="100"/>
        </p:scale>
        <p:origin x="-1858" y="-91"/>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344023-7941-44A9-B038-81072D794E6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fr-FR"/>
        </a:p>
      </dgm:t>
    </dgm:pt>
    <dgm:pt modelId="{C2C8E8C4-A7BA-4DBC-B208-40D20144A150}">
      <dgm:prSet phldrT="[Texte]" custT="1"/>
      <dgm:spPr>
        <a:solidFill>
          <a:schemeClr val="accent4">
            <a:lumMod val="40000"/>
            <a:lumOff val="60000"/>
          </a:schemeClr>
        </a:solidFill>
      </dgm:spPr>
      <dgm:t>
        <a:bodyPr/>
        <a:lstStyle/>
        <a:p>
          <a:pPr algn="ctr"/>
          <a:r>
            <a:rPr lang="fr-FR" sz="900" b="1" dirty="0">
              <a:solidFill>
                <a:sysClr val="windowText" lastClr="000000"/>
              </a:solidFill>
            </a:rPr>
            <a:t>GIE </a:t>
          </a:r>
          <a:r>
            <a:rPr lang="fr-FR" sz="900" b="1" dirty="0" smtClean="0">
              <a:solidFill>
                <a:sysClr val="windowText" lastClr="000000"/>
              </a:solidFill>
            </a:rPr>
            <a:t>UNICIL</a:t>
          </a:r>
          <a:endParaRPr lang="fr-FR" sz="900" b="1" dirty="0">
            <a:solidFill>
              <a:sysClr val="windowText" lastClr="000000"/>
            </a:solidFill>
          </a:endParaRPr>
        </a:p>
      </dgm:t>
    </dgm:pt>
    <dgm:pt modelId="{6B132EFD-4FEA-4BA7-AD2E-3CD715B07D45}" type="parTrans" cxnId="{62DD8F58-501F-4831-95F5-137A660EC570}">
      <dgm:prSet/>
      <dgm:spPr/>
      <dgm:t>
        <a:bodyPr/>
        <a:lstStyle/>
        <a:p>
          <a:endParaRPr lang="fr-FR"/>
        </a:p>
      </dgm:t>
    </dgm:pt>
    <dgm:pt modelId="{EC593D85-7C33-4D3A-A196-6C18FE95728E}" type="sibTrans" cxnId="{62DD8F58-501F-4831-95F5-137A660EC570}">
      <dgm:prSet/>
      <dgm:spPr/>
      <dgm:t>
        <a:bodyPr/>
        <a:lstStyle/>
        <a:p>
          <a:pPr algn="ctr"/>
          <a:endParaRPr lang="fr-FR"/>
        </a:p>
      </dgm:t>
    </dgm:pt>
    <dgm:pt modelId="{9A7EFC81-C6F0-4705-B051-3C753A3B5AAB}">
      <dgm:prSet phldrT="[Texte]" custT="1"/>
      <dgm:spPr>
        <a:solidFill>
          <a:schemeClr val="accent3">
            <a:lumMod val="60000"/>
            <a:lumOff val="40000"/>
          </a:schemeClr>
        </a:solidFill>
      </dgm:spPr>
      <dgm:t>
        <a:bodyPr/>
        <a:lstStyle/>
        <a:p>
          <a:pPr algn="ctr"/>
          <a:r>
            <a:rPr lang="fr-FR" sz="900" b="1"/>
            <a:t>SAS SOFIPARCIL </a:t>
          </a:r>
        </a:p>
        <a:p>
          <a:pPr algn="ctr"/>
          <a:r>
            <a:rPr lang="fr-FR" sz="900" b="0"/>
            <a:t>99.89%</a:t>
          </a:r>
        </a:p>
      </dgm:t>
    </dgm:pt>
    <dgm:pt modelId="{2A9EDCCB-B3C4-4094-B5C8-C6C00E195AAB}" type="parTrans" cxnId="{4743A437-4155-4FFA-924F-42D13FD23271}">
      <dgm:prSet/>
      <dgm:spPr/>
      <dgm:t>
        <a:bodyPr/>
        <a:lstStyle/>
        <a:p>
          <a:endParaRPr lang="fr-FR"/>
        </a:p>
      </dgm:t>
    </dgm:pt>
    <dgm:pt modelId="{7FDED3C1-70EE-42CD-B004-51F09E17961C}" type="sibTrans" cxnId="{4743A437-4155-4FFA-924F-42D13FD23271}">
      <dgm:prSet/>
      <dgm:spPr/>
      <dgm:t>
        <a:bodyPr/>
        <a:lstStyle/>
        <a:p>
          <a:pPr algn="ctr"/>
          <a:endParaRPr lang="fr-FR"/>
        </a:p>
      </dgm:t>
    </dgm:pt>
    <dgm:pt modelId="{1388A20C-3CF5-4611-89F1-759320F4A031}">
      <dgm:prSet phldrT="[Texte]" custT="1"/>
      <dgm:spPr>
        <a:solidFill>
          <a:schemeClr val="accent3">
            <a:lumMod val="60000"/>
            <a:lumOff val="40000"/>
          </a:schemeClr>
        </a:solidFill>
      </dgm:spPr>
      <dgm:t>
        <a:bodyPr/>
        <a:lstStyle/>
        <a:p>
          <a:pPr algn="ctr"/>
          <a:endParaRPr lang="fr-FR" sz="900" b="1" dirty="0" smtClean="0"/>
        </a:p>
        <a:p>
          <a:pPr algn="ctr"/>
          <a:r>
            <a:rPr lang="fr-FR" sz="900" b="1" dirty="0" smtClean="0"/>
            <a:t>SA </a:t>
          </a:r>
          <a:r>
            <a:rPr lang="fr-FR" sz="900" b="1" dirty="0"/>
            <a:t>IMMOCIL </a:t>
          </a:r>
        </a:p>
        <a:p>
          <a:pPr algn="ctr"/>
          <a:r>
            <a:rPr lang="fr-FR" sz="900" b="0" dirty="0"/>
            <a:t>86.61%</a:t>
          </a:r>
        </a:p>
        <a:p>
          <a:pPr algn="ctr"/>
          <a:endParaRPr lang="fr-FR" sz="900" b="1" dirty="0">
            <a:solidFill>
              <a:srgbClr val="0070C0"/>
            </a:solidFill>
          </a:endParaRPr>
        </a:p>
      </dgm:t>
    </dgm:pt>
    <dgm:pt modelId="{DD1B191B-7FE2-4849-8809-2080D1DD90DE}" type="parTrans" cxnId="{B8780E15-278F-4C20-8E0B-12B287BFAD74}">
      <dgm:prSet/>
      <dgm:spPr/>
      <dgm:t>
        <a:bodyPr/>
        <a:lstStyle/>
        <a:p>
          <a:endParaRPr lang="fr-FR"/>
        </a:p>
      </dgm:t>
    </dgm:pt>
    <dgm:pt modelId="{E4DA3EF2-20CE-4012-9ED1-7FCE04EB5C34}" type="sibTrans" cxnId="{B8780E15-278F-4C20-8E0B-12B287BFAD74}">
      <dgm:prSet/>
      <dgm:spPr/>
      <dgm:t>
        <a:bodyPr/>
        <a:lstStyle/>
        <a:p>
          <a:pPr algn="ctr"/>
          <a:endParaRPr lang="fr-FR"/>
        </a:p>
      </dgm:t>
    </dgm:pt>
    <dgm:pt modelId="{C2B58B7A-2DD3-4769-983D-6833E6C0264A}">
      <dgm:prSet custT="1"/>
      <dgm:spPr>
        <a:solidFill>
          <a:schemeClr val="accent6">
            <a:lumMod val="60000"/>
            <a:lumOff val="40000"/>
          </a:schemeClr>
        </a:solidFill>
      </dgm:spPr>
      <dgm:t>
        <a:bodyPr/>
        <a:lstStyle/>
        <a:p>
          <a:pPr algn="ctr"/>
          <a:r>
            <a:rPr lang="fr-FR" sz="900" b="1" dirty="0"/>
            <a:t>SACICAP MIDI MEDITERRANEE</a:t>
          </a:r>
        </a:p>
        <a:p>
          <a:pPr algn="ctr"/>
          <a:r>
            <a:rPr lang="fr-FR" sz="900" b="0" dirty="0"/>
            <a:t>Détention directe par </a:t>
          </a:r>
          <a:r>
            <a:rPr lang="fr-FR" sz="900" b="0" dirty="0" smtClean="0"/>
            <a:t>ALI : 55.58</a:t>
          </a:r>
          <a:r>
            <a:rPr lang="fr-FR" sz="900" b="0" dirty="0"/>
            <a:t>%</a:t>
          </a:r>
        </a:p>
        <a:p>
          <a:pPr algn="ctr"/>
          <a:r>
            <a:rPr lang="fr-FR" sz="800" b="0" dirty="0" smtClean="0"/>
            <a:t>(Phocéenne </a:t>
          </a:r>
          <a:r>
            <a:rPr lang="fr-FR" sz="800" b="0" dirty="0"/>
            <a:t>d'Habitations 39.66%)</a:t>
          </a:r>
        </a:p>
      </dgm:t>
    </dgm:pt>
    <dgm:pt modelId="{EAB3889E-1F80-4B40-B5AD-FA129A728C2B}" type="parTrans" cxnId="{CC11D0B3-111F-4322-B434-CB9DA4104CA8}">
      <dgm:prSet/>
      <dgm:spPr/>
      <dgm:t>
        <a:bodyPr/>
        <a:lstStyle/>
        <a:p>
          <a:endParaRPr lang="fr-FR"/>
        </a:p>
      </dgm:t>
    </dgm:pt>
    <dgm:pt modelId="{205AAF45-2CD8-40F3-ACB3-6B5725A9C72B}" type="sibTrans" cxnId="{CC11D0B3-111F-4322-B434-CB9DA4104CA8}">
      <dgm:prSet/>
      <dgm:spPr/>
      <dgm:t>
        <a:bodyPr/>
        <a:lstStyle/>
        <a:p>
          <a:pPr algn="ctr"/>
          <a:endParaRPr lang="fr-FR"/>
        </a:p>
      </dgm:t>
    </dgm:pt>
    <dgm:pt modelId="{40E874BA-CFB8-46E6-B427-91719E6E4D1A}">
      <dgm:prSet custT="1"/>
      <dgm:spPr>
        <a:solidFill>
          <a:schemeClr val="accent6"/>
        </a:solidFill>
      </dgm:spPr>
      <dgm:t>
        <a:bodyPr/>
        <a:lstStyle/>
        <a:p>
          <a:pPr algn="ctr"/>
          <a:r>
            <a:rPr lang="fr-FR" sz="900" b="1" dirty="0"/>
            <a:t>CIMH </a:t>
          </a:r>
        </a:p>
        <a:p>
          <a:pPr algn="ctr"/>
          <a:r>
            <a:rPr lang="fr-FR" sz="900" b="0" dirty="0"/>
            <a:t>(Holding)</a:t>
          </a:r>
        </a:p>
        <a:p>
          <a:pPr algn="ctr"/>
          <a:r>
            <a:rPr lang="fr-FR" sz="900" b="0" dirty="0"/>
            <a:t>95%</a:t>
          </a:r>
        </a:p>
      </dgm:t>
    </dgm:pt>
    <dgm:pt modelId="{796C0FA6-0C49-4FCF-912B-F702F85699BC}" type="parTrans" cxnId="{1442AFA9-312A-4425-B6D4-027E602B45C6}">
      <dgm:prSet/>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pPr algn="ctr"/>
          <a:endParaRPr lang="fr-FR"/>
        </a:p>
      </dgm:t>
    </dgm:pt>
    <dgm:pt modelId="{FAF035A8-7F90-4DF0-BA76-2D16199A84A6}" type="sibTrans" cxnId="{1442AFA9-312A-4425-B6D4-027E602B45C6}">
      <dgm:prSet/>
      <dgm:spPr/>
      <dgm:t>
        <a:bodyPr/>
        <a:lstStyle/>
        <a:p>
          <a:pPr algn="ctr"/>
          <a:endParaRPr lang="fr-FR"/>
        </a:p>
      </dgm:t>
    </dgm:pt>
    <dgm:pt modelId="{4C8D03F3-C44A-4EB6-8041-CB9818A5552A}">
      <dgm:prSet custT="1"/>
      <dgm:spPr>
        <a:solidFill>
          <a:schemeClr val="accent6"/>
        </a:solidFill>
      </dgm:spPr>
      <dgm:t>
        <a:bodyPr/>
        <a:lstStyle/>
        <a:p>
          <a:pPr algn="ctr"/>
          <a:r>
            <a:rPr lang="fr-FR" sz="900" b="1" dirty="0"/>
            <a:t>CIM </a:t>
          </a:r>
          <a:r>
            <a:rPr lang="fr-FR" sz="900" b="0" dirty="0" smtClean="0"/>
            <a:t>(promotion</a:t>
          </a:r>
          <a:r>
            <a:rPr lang="fr-FR" sz="900" b="0" dirty="0"/>
            <a:t>)</a:t>
          </a:r>
        </a:p>
        <a:p>
          <a:pPr algn="ctr"/>
          <a:r>
            <a:rPr lang="fr-FR" sz="900" b="0" dirty="0"/>
            <a:t>100</a:t>
          </a:r>
          <a:r>
            <a:rPr lang="fr-FR" sz="900" b="0" dirty="0" smtClean="0"/>
            <a:t>%</a:t>
          </a:r>
          <a:endParaRPr lang="fr-FR" sz="900" b="0" dirty="0"/>
        </a:p>
      </dgm:t>
    </dgm:pt>
    <dgm:pt modelId="{44E855F0-17F1-48CC-A02E-EEC70E1639CE}" type="parTrans" cxnId="{80949409-1219-48B0-AA57-F4C917E1B5DF}">
      <dgm:prSet/>
      <dgm:spPr/>
      <dgm:t>
        <a:bodyPr/>
        <a:lstStyle/>
        <a:p>
          <a:pPr algn="ctr"/>
          <a:endParaRPr lang="fr-FR"/>
        </a:p>
      </dgm:t>
    </dgm:pt>
    <dgm:pt modelId="{EACFD9C7-EDD5-498F-A3CF-4B997642693F}" type="sibTrans" cxnId="{80949409-1219-48B0-AA57-F4C917E1B5DF}">
      <dgm:prSet/>
      <dgm:spPr/>
      <dgm:t>
        <a:bodyPr/>
        <a:lstStyle/>
        <a:p>
          <a:pPr algn="ctr"/>
          <a:endParaRPr lang="fr-FR"/>
        </a:p>
      </dgm:t>
    </dgm:pt>
    <dgm:pt modelId="{33279888-754E-4770-9888-13BE09982436}">
      <dgm:prSet custT="1"/>
      <dgm:spPr>
        <a:solidFill>
          <a:schemeClr val="accent6"/>
        </a:solidFill>
      </dgm:spPr>
      <dgm:t>
        <a:bodyPr/>
        <a:lstStyle/>
        <a:p>
          <a:pPr algn="ctr"/>
          <a:endParaRPr lang="fr-FR" sz="900" b="1" dirty="0" smtClean="0"/>
        </a:p>
        <a:p>
          <a:pPr algn="ctr"/>
          <a:r>
            <a:rPr lang="fr-FR" sz="900" b="1" dirty="0" smtClean="0"/>
            <a:t>CIMMI </a:t>
          </a:r>
          <a:r>
            <a:rPr lang="fr-FR" sz="900" b="0" dirty="0" smtClean="0"/>
            <a:t>(maisons </a:t>
          </a:r>
          <a:r>
            <a:rPr lang="fr-FR" sz="900" b="0" dirty="0"/>
            <a:t>individuelles)</a:t>
          </a:r>
        </a:p>
        <a:p>
          <a:pPr algn="ctr"/>
          <a:r>
            <a:rPr lang="fr-FR" sz="900" b="0" dirty="0"/>
            <a:t>100%</a:t>
          </a:r>
        </a:p>
      </dgm:t>
    </dgm:pt>
    <dgm:pt modelId="{CFF70B61-C0E6-4946-8D75-00735ED031DB}" type="parTrans" cxnId="{A36732A1-DDAE-4E5C-A784-4E357C7B9539}">
      <dgm:prSet/>
      <dgm:spPr/>
      <dgm:t>
        <a:bodyPr/>
        <a:lstStyle/>
        <a:p>
          <a:pPr algn="ctr"/>
          <a:endParaRPr lang="fr-FR"/>
        </a:p>
      </dgm:t>
    </dgm:pt>
    <dgm:pt modelId="{CC5357F8-DF39-458F-A0ED-689979850513}" type="sibTrans" cxnId="{A36732A1-DDAE-4E5C-A784-4E357C7B9539}">
      <dgm:prSet/>
      <dgm:spPr/>
      <dgm:t>
        <a:bodyPr/>
        <a:lstStyle/>
        <a:p>
          <a:pPr algn="ctr"/>
          <a:endParaRPr lang="fr-FR"/>
        </a:p>
      </dgm:t>
    </dgm:pt>
    <dgm:pt modelId="{F01E13B5-B85C-42D5-9948-A022C7B318A7}">
      <dgm:prSet custT="1"/>
      <dgm:spPr>
        <a:solidFill>
          <a:srgbClr val="E51555"/>
        </a:solidFill>
      </dgm:spPr>
      <dgm:t>
        <a:bodyPr/>
        <a:lstStyle/>
        <a:p>
          <a:r>
            <a:rPr lang="fr-FR" sz="1400" b="1" dirty="0">
              <a:solidFill>
                <a:schemeClr val="bg1"/>
              </a:solidFill>
            </a:rPr>
            <a:t>ACTION LOGEMENT IMMOBILIER</a:t>
          </a:r>
        </a:p>
      </dgm:t>
    </dgm:pt>
    <dgm:pt modelId="{B4748030-E053-4B6E-895D-603AEA9F2B12}" type="parTrans" cxnId="{789BC37E-518F-44CC-9CE1-AFB30FE571D4}">
      <dgm:prSet/>
      <dgm:spPr/>
      <dgm:t>
        <a:bodyPr/>
        <a:lstStyle/>
        <a:p>
          <a:endParaRPr lang="fr-FR"/>
        </a:p>
      </dgm:t>
    </dgm:pt>
    <dgm:pt modelId="{F2C85D1B-CF47-4FE9-AB17-6244E7109205}" type="sibTrans" cxnId="{789BC37E-518F-44CC-9CE1-AFB30FE571D4}">
      <dgm:prSet/>
      <dgm:spPr/>
      <dgm:t>
        <a:bodyPr/>
        <a:lstStyle/>
        <a:p>
          <a:endParaRPr lang="fr-FR"/>
        </a:p>
      </dgm:t>
    </dgm:pt>
    <dgm:pt modelId="{A2D2E935-AE22-4E7D-8D18-F94B89D5E7D6}">
      <dgm:prSet custT="1"/>
      <dgm:spPr>
        <a:solidFill>
          <a:schemeClr val="accent4">
            <a:lumMod val="40000"/>
            <a:lumOff val="60000"/>
          </a:schemeClr>
        </a:solidFill>
      </dgm:spPr>
      <dgm:t>
        <a:bodyPr/>
        <a:lstStyle/>
        <a:p>
          <a:r>
            <a:rPr lang="fr-FR" sz="900" b="1" dirty="0"/>
            <a:t>GIE HLM UNICIL</a:t>
          </a:r>
        </a:p>
        <a:p>
          <a:endParaRPr lang="fr-FR" sz="800" b="1" dirty="0">
            <a:solidFill>
              <a:srgbClr val="0070C0"/>
            </a:solidFill>
          </a:endParaRPr>
        </a:p>
      </dgm:t>
    </dgm:pt>
    <dgm:pt modelId="{153D1BED-9B06-42DE-A072-1B2FE38C9012}" type="parTrans" cxnId="{93859DBE-2F5F-47B8-BDAB-96FBDB3FC2FD}">
      <dgm:prSet/>
      <dgm:spPr/>
      <dgm:t>
        <a:bodyPr/>
        <a:lstStyle/>
        <a:p>
          <a:endParaRPr lang="fr-FR"/>
        </a:p>
      </dgm:t>
    </dgm:pt>
    <dgm:pt modelId="{C353B213-E588-4024-8CC6-3AC52DC5BFB6}" type="sibTrans" cxnId="{93859DBE-2F5F-47B8-BDAB-96FBDB3FC2FD}">
      <dgm:prSet/>
      <dgm:spPr/>
      <dgm:t>
        <a:bodyPr/>
        <a:lstStyle/>
        <a:p>
          <a:endParaRPr lang="fr-FR"/>
        </a:p>
      </dgm:t>
    </dgm:pt>
    <dgm:pt modelId="{3741AC1F-DDB2-4B89-A0F4-253CBCAB215F}">
      <dgm:prSet custT="1"/>
      <dgm:spPr>
        <a:solidFill>
          <a:schemeClr val="accent5">
            <a:lumMod val="60000"/>
            <a:lumOff val="40000"/>
          </a:schemeClr>
        </a:solidFill>
      </dgm:spPr>
      <dgm:t>
        <a:bodyPr/>
        <a:lstStyle/>
        <a:p>
          <a:r>
            <a:rPr lang="fr-FR" sz="900" b="1" dirty="0"/>
            <a:t>SA NOUVELLE D'HLM</a:t>
          </a:r>
        </a:p>
        <a:p>
          <a:r>
            <a:rPr lang="fr-FR" sz="900" b="1" dirty="0"/>
            <a:t>99.76%</a:t>
          </a:r>
        </a:p>
        <a:p>
          <a:endParaRPr lang="fr-FR" sz="800" b="1" dirty="0">
            <a:solidFill>
              <a:srgbClr val="0070C0"/>
            </a:solidFill>
          </a:endParaRPr>
        </a:p>
      </dgm:t>
    </dgm:pt>
    <dgm:pt modelId="{20F1885E-0DA2-4F61-99CC-C443E527065A}" type="parTrans" cxnId="{D2BF926C-FB40-4B72-966F-C63866ED3C18}">
      <dgm:prSet/>
      <dgm:spPr/>
      <dgm:t>
        <a:bodyPr/>
        <a:lstStyle/>
        <a:p>
          <a:endParaRPr lang="fr-FR"/>
        </a:p>
      </dgm:t>
    </dgm:pt>
    <dgm:pt modelId="{B273C109-4C0B-43B2-8052-E5F50B1C97BF}" type="sibTrans" cxnId="{D2BF926C-FB40-4B72-966F-C63866ED3C18}">
      <dgm:prSet/>
      <dgm:spPr/>
      <dgm:t>
        <a:bodyPr/>
        <a:lstStyle/>
        <a:p>
          <a:endParaRPr lang="fr-FR"/>
        </a:p>
      </dgm:t>
    </dgm:pt>
    <dgm:pt modelId="{BF0EDBF1-7409-45F9-800F-1CA74147A705}">
      <dgm:prSet custT="1"/>
      <dgm:spPr>
        <a:solidFill>
          <a:schemeClr val="accent5">
            <a:lumMod val="60000"/>
            <a:lumOff val="40000"/>
          </a:schemeClr>
        </a:solidFill>
      </dgm:spPr>
      <dgm:t>
        <a:bodyPr/>
        <a:lstStyle/>
        <a:p>
          <a:r>
            <a:rPr lang="fr-FR" sz="900" b="1" dirty="0"/>
            <a:t>SA D'HLM PHOCEENNE D'HABITATIONS</a:t>
          </a:r>
        </a:p>
        <a:p>
          <a:r>
            <a:rPr lang="fr-FR" sz="900" b="0" dirty="0"/>
            <a:t>5.62%</a:t>
          </a:r>
        </a:p>
        <a:p>
          <a:r>
            <a:rPr lang="fr-FR" sz="900" b="0" dirty="0"/>
            <a:t>(détention directe par ALI de 93.01</a:t>
          </a:r>
          <a:r>
            <a:rPr lang="fr-FR" sz="900" b="0" dirty="0" smtClean="0"/>
            <a:t>%)</a:t>
          </a:r>
          <a:endParaRPr lang="fr-FR" sz="900" b="0" dirty="0"/>
        </a:p>
      </dgm:t>
    </dgm:pt>
    <dgm:pt modelId="{054142B6-B6C7-4602-AE4C-9B65D56916B0}" type="parTrans" cxnId="{058EF672-2B3F-4973-A027-5DD73E602D93}">
      <dgm:prSet/>
      <dgm:spPr/>
      <dgm:t>
        <a:bodyPr/>
        <a:lstStyle/>
        <a:p>
          <a:endParaRPr lang="fr-FR"/>
        </a:p>
      </dgm:t>
    </dgm:pt>
    <dgm:pt modelId="{25E0A6A7-7F60-4C03-878F-99601547ACF2}" type="sibTrans" cxnId="{058EF672-2B3F-4973-A027-5DD73E602D93}">
      <dgm:prSet/>
      <dgm:spPr/>
      <dgm:t>
        <a:bodyPr/>
        <a:lstStyle/>
        <a:p>
          <a:endParaRPr lang="fr-FR"/>
        </a:p>
      </dgm:t>
    </dgm:pt>
    <dgm:pt modelId="{3F0BBCCF-C6A3-43CA-BC05-03691687F767}">
      <dgm:prSet custT="1"/>
      <dgm:spPr>
        <a:solidFill>
          <a:schemeClr val="accent5">
            <a:lumMod val="60000"/>
            <a:lumOff val="40000"/>
          </a:schemeClr>
        </a:solidFill>
      </dgm:spPr>
      <dgm:t>
        <a:bodyPr/>
        <a:lstStyle/>
        <a:p>
          <a:r>
            <a:rPr lang="fr-FR" sz="900" b="1" dirty="0"/>
            <a:t>SA D'HLM DOMICIL</a:t>
          </a:r>
        </a:p>
        <a:p>
          <a:r>
            <a:rPr lang="fr-FR" sz="900" b="0" dirty="0"/>
            <a:t>13.70%</a:t>
          </a:r>
        </a:p>
        <a:p>
          <a:r>
            <a:rPr lang="fr-FR" sz="900" b="0" dirty="0"/>
            <a:t>(détention directe </a:t>
          </a:r>
          <a:r>
            <a:rPr lang="fr-FR" sz="900" b="0" dirty="0" smtClean="0"/>
            <a:t>par ALI </a:t>
          </a:r>
          <a:r>
            <a:rPr lang="fr-FR" sz="900" b="0" dirty="0"/>
            <a:t>de 86.23%)</a:t>
          </a:r>
        </a:p>
        <a:p>
          <a:endParaRPr lang="fr-FR" sz="800" b="1" dirty="0">
            <a:solidFill>
              <a:srgbClr val="0070C0"/>
            </a:solidFill>
          </a:endParaRPr>
        </a:p>
      </dgm:t>
    </dgm:pt>
    <dgm:pt modelId="{83C358EE-268D-43C7-9DB4-B878E96BACFF}" type="parTrans" cxnId="{15C133F1-9244-4B76-ABBE-F69A4B515B5C}">
      <dgm:prSet/>
      <dgm:spPr/>
      <dgm:t>
        <a:bodyPr/>
        <a:lstStyle/>
        <a:p>
          <a:endParaRPr lang="fr-FR"/>
        </a:p>
      </dgm:t>
    </dgm:pt>
    <dgm:pt modelId="{F22152CE-9390-4744-AD32-86ED2DF44F60}" type="sibTrans" cxnId="{15C133F1-9244-4B76-ABBE-F69A4B515B5C}">
      <dgm:prSet/>
      <dgm:spPr/>
      <dgm:t>
        <a:bodyPr/>
        <a:lstStyle/>
        <a:p>
          <a:endParaRPr lang="fr-FR"/>
        </a:p>
      </dgm:t>
    </dgm:pt>
    <dgm:pt modelId="{27B9316B-F3C6-49E6-AF7D-F05A16C55A67}">
      <dgm:prSet custT="1"/>
      <dgm:spPr>
        <a:solidFill>
          <a:schemeClr val="accent5">
            <a:lumMod val="60000"/>
            <a:lumOff val="40000"/>
          </a:schemeClr>
        </a:solidFill>
      </dgm:spPr>
      <dgm:t>
        <a:bodyPr/>
        <a:lstStyle/>
        <a:p>
          <a:r>
            <a:rPr lang="fr-FR" sz="900" b="1" dirty="0"/>
            <a:t>Association HABITAT PLURIEL</a:t>
          </a:r>
        </a:p>
        <a:p>
          <a:r>
            <a:rPr lang="fr-FR" sz="900" b="1" dirty="0"/>
            <a:t>Membres sociétaires : </a:t>
          </a:r>
        </a:p>
        <a:p>
          <a:r>
            <a:rPr lang="fr-FR" sz="900" b="1" dirty="0"/>
            <a:t>SNHM - PHOCEENNE D'HABITATIONS - </a:t>
          </a:r>
          <a:r>
            <a:rPr lang="fr-FR" sz="900" b="1" dirty="0" smtClean="0"/>
            <a:t>DOMICIL</a:t>
          </a:r>
          <a:endParaRPr lang="fr-FR" sz="900" b="1" dirty="0"/>
        </a:p>
      </dgm:t>
    </dgm:pt>
    <dgm:pt modelId="{D9902174-557D-46AD-95D7-180B1BD73797}" type="parTrans" cxnId="{0FE86777-04A3-4ACD-85B7-BD4E4C589462}">
      <dgm:prSet/>
      <dgm:spPr>
        <a:ln w="9525">
          <a:solidFill>
            <a:schemeClr val="tx2"/>
          </a:solidFill>
        </a:ln>
      </dgm:spPr>
      <dgm:t>
        <a:bodyPr/>
        <a:lstStyle/>
        <a:p>
          <a:endParaRPr lang="fr-FR"/>
        </a:p>
      </dgm:t>
    </dgm:pt>
    <dgm:pt modelId="{9F400530-84D3-446F-8039-D55A0A8E82B2}" type="sibTrans" cxnId="{0FE86777-04A3-4ACD-85B7-BD4E4C589462}">
      <dgm:prSet/>
      <dgm:spPr/>
      <dgm:t>
        <a:bodyPr/>
        <a:lstStyle/>
        <a:p>
          <a:endParaRPr lang="fr-FR"/>
        </a:p>
      </dgm:t>
    </dgm:pt>
    <dgm:pt modelId="{00827010-DD24-44D2-A629-181B3235D6EB}">
      <dgm:prSet custT="1"/>
      <dgm:spPr>
        <a:solidFill>
          <a:schemeClr val="accent3">
            <a:lumMod val="60000"/>
            <a:lumOff val="40000"/>
          </a:schemeClr>
        </a:solidFill>
      </dgm:spPr>
      <dgm:t>
        <a:bodyPr/>
        <a:lstStyle/>
        <a:p>
          <a:r>
            <a:rPr lang="fr-FR" sz="900" b="1" dirty="0"/>
            <a:t>SARL LOGECIL </a:t>
          </a:r>
          <a:r>
            <a:rPr lang="fr-FR" sz="900" b="0" dirty="0"/>
            <a:t>99.96 </a:t>
          </a:r>
          <a:r>
            <a:rPr lang="fr-FR" sz="900" b="0" dirty="0" smtClean="0"/>
            <a:t>%</a:t>
          </a:r>
          <a:endParaRPr lang="fr-FR" sz="900" b="0" dirty="0"/>
        </a:p>
      </dgm:t>
    </dgm:pt>
    <dgm:pt modelId="{3389E242-3D08-455B-AEB2-893DB36D631A}" type="parTrans" cxnId="{E4D1BBE6-7C82-4F2D-AD6C-D5B429EA9BBD}">
      <dgm:prSet/>
      <dgm:spPr/>
      <dgm:t>
        <a:bodyPr/>
        <a:lstStyle/>
        <a:p>
          <a:endParaRPr lang="fr-FR"/>
        </a:p>
      </dgm:t>
    </dgm:pt>
    <dgm:pt modelId="{40460B66-F34D-4DC5-9A7E-8598AC0F1D97}" type="sibTrans" cxnId="{E4D1BBE6-7C82-4F2D-AD6C-D5B429EA9BBD}">
      <dgm:prSet/>
      <dgm:spPr/>
      <dgm:t>
        <a:bodyPr/>
        <a:lstStyle/>
        <a:p>
          <a:endParaRPr lang="fr-FR"/>
        </a:p>
      </dgm:t>
    </dgm:pt>
    <dgm:pt modelId="{8BEEFEF5-A8F5-4A47-9969-D5809880DB55}">
      <dgm:prSet custT="1"/>
      <dgm:spPr>
        <a:solidFill>
          <a:schemeClr val="accent3">
            <a:lumMod val="60000"/>
            <a:lumOff val="40000"/>
          </a:schemeClr>
        </a:solidFill>
      </dgm:spPr>
      <dgm:t>
        <a:bodyPr/>
        <a:lstStyle/>
        <a:p>
          <a:r>
            <a:rPr lang="fr-FR" sz="900" b="1" dirty="0"/>
            <a:t>SARL MICIL</a:t>
          </a:r>
        </a:p>
        <a:p>
          <a:r>
            <a:rPr lang="fr-FR" sz="900" b="0" dirty="0"/>
            <a:t>100</a:t>
          </a:r>
          <a:r>
            <a:rPr lang="fr-FR" sz="900" b="0" dirty="0" smtClean="0"/>
            <a:t>%</a:t>
          </a:r>
          <a:endParaRPr lang="fr-FR" sz="900" b="0" dirty="0"/>
        </a:p>
      </dgm:t>
    </dgm:pt>
    <dgm:pt modelId="{4EC2F8A4-3440-4319-BB73-6446684D6474}" type="parTrans" cxnId="{00B8FBD6-9485-430F-BC37-C3E0CF8FE2F2}">
      <dgm:prSet/>
      <dgm:spPr/>
      <dgm:t>
        <a:bodyPr/>
        <a:lstStyle/>
        <a:p>
          <a:endParaRPr lang="fr-FR"/>
        </a:p>
      </dgm:t>
    </dgm:pt>
    <dgm:pt modelId="{C2256C94-2285-4AD8-AE7C-8EC6C1ECFD93}" type="sibTrans" cxnId="{00B8FBD6-9485-430F-BC37-C3E0CF8FE2F2}">
      <dgm:prSet/>
      <dgm:spPr/>
      <dgm:t>
        <a:bodyPr/>
        <a:lstStyle/>
        <a:p>
          <a:endParaRPr lang="fr-FR"/>
        </a:p>
      </dgm:t>
    </dgm:pt>
    <dgm:pt modelId="{2DDD7147-1115-4C86-A993-9CD1091B39AE}">
      <dgm:prSet custT="1"/>
      <dgm:spPr>
        <a:solidFill>
          <a:schemeClr val="accent3">
            <a:lumMod val="60000"/>
            <a:lumOff val="40000"/>
          </a:schemeClr>
        </a:solidFill>
      </dgm:spPr>
      <dgm:t>
        <a:bodyPr/>
        <a:lstStyle/>
        <a:p>
          <a:r>
            <a:rPr lang="fr-FR" sz="900" b="1" dirty="0"/>
            <a:t>SA LOCACIL </a:t>
          </a:r>
          <a:r>
            <a:rPr lang="fr-FR" sz="900" b="0" dirty="0"/>
            <a:t>32.08%</a:t>
          </a:r>
        </a:p>
        <a:p>
          <a:r>
            <a:rPr lang="fr-FR" sz="900" b="0" dirty="0"/>
            <a:t>(détention directe par ALI 35.08</a:t>
          </a:r>
          <a:r>
            <a:rPr lang="fr-FR" sz="900" b="0" dirty="0" smtClean="0"/>
            <a:t>%)</a:t>
          </a:r>
          <a:endParaRPr lang="fr-FR" sz="900" b="0" dirty="0"/>
        </a:p>
      </dgm:t>
    </dgm:pt>
    <dgm:pt modelId="{BB1A8414-45FF-4D48-A015-D5A293304828}" type="parTrans" cxnId="{8AD53C0E-92EF-4A61-ABBC-4AA1CFF6F351}">
      <dgm:prSet/>
      <dgm:spPr/>
      <dgm:t>
        <a:bodyPr/>
        <a:lstStyle/>
        <a:p>
          <a:endParaRPr lang="fr-FR"/>
        </a:p>
      </dgm:t>
    </dgm:pt>
    <dgm:pt modelId="{207565A2-31FB-4FB9-ABE1-F2011B261EDD}" type="sibTrans" cxnId="{8AD53C0E-92EF-4A61-ABBC-4AA1CFF6F351}">
      <dgm:prSet/>
      <dgm:spPr/>
      <dgm:t>
        <a:bodyPr/>
        <a:lstStyle/>
        <a:p>
          <a:endParaRPr lang="fr-FR"/>
        </a:p>
      </dgm:t>
    </dgm:pt>
    <dgm:pt modelId="{5D2376BD-D9A9-4AAA-8881-61687C2893F5}">
      <dgm:prSet custT="1"/>
      <dgm:spPr>
        <a:solidFill>
          <a:schemeClr val="accent3">
            <a:lumMod val="60000"/>
            <a:lumOff val="40000"/>
          </a:schemeClr>
        </a:solidFill>
      </dgm:spPr>
      <dgm:t>
        <a:bodyPr/>
        <a:lstStyle/>
        <a:p>
          <a:r>
            <a:rPr lang="fr-FR" sz="900" b="1"/>
            <a:t>SA CILIMMO</a:t>
          </a:r>
        </a:p>
        <a:p>
          <a:r>
            <a:rPr lang="fr-FR" sz="900" b="0"/>
            <a:t>67.28%</a:t>
          </a:r>
        </a:p>
      </dgm:t>
    </dgm:pt>
    <dgm:pt modelId="{14EC717C-C60B-4016-BE56-1F959D900471}" type="parTrans" cxnId="{5A60C841-FF93-40D4-8590-AB50B9AE5FEA}">
      <dgm:prSet/>
      <dgm:spPr/>
      <dgm:t>
        <a:bodyPr/>
        <a:lstStyle/>
        <a:p>
          <a:endParaRPr lang="fr-FR"/>
        </a:p>
      </dgm:t>
    </dgm:pt>
    <dgm:pt modelId="{F413656D-9D2A-45CB-971F-CE33CEA4BE91}" type="sibTrans" cxnId="{5A60C841-FF93-40D4-8590-AB50B9AE5FEA}">
      <dgm:prSet/>
      <dgm:spPr/>
      <dgm:t>
        <a:bodyPr/>
        <a:lstStyle/>
        <a:p>
          <a:endParaRPr lang="fr-FR"/>
        </a:p>
      </dgm:t>
    </dgm:pt>
    <dgm:pt modelId="{8CFF9E0C-A4AF-4060-86BA-0B7143DEE260}">
      <dgm:prSet custT="1"/>
      <dgm:spPr>
        <a:solidFill>
          <a:schemeClr val="accent3">
            <a:lumMod val="60000"/>
            <a:lumOff val="40000"/>
          </a:schemeClr>
        </a:solidFill>
      </dgm:spPr>
      <dgm:t>
        <a:bodyPr/>
        <a:lstStyle/>
        <a:p>
          <a:r>
            <a:rPr lang="fr-FR" sz="900" b="1" dirty="0"/>
            <a:t>SARL PROMOCIL </a:t>
          </a:r>
        </a:p>
        <a:p>
          <a:r>
            <a:rPr lang="fr-FR" sz="900" dirty="0"/>
            <a:t>99.62%</a:t>
          </a:r>
        </a:p>
      </dgm:t>
    </dgm:pt>
    <dgm:pt modelId="{819194DF-8C8C-4BA7-95D1-DC29C28417C0}" type="parTrans" cxnId="{8D63D55A-2D87-42D7-8E8E-3B80D2889532}">
      <dgm:prSet/>
      <dgm:spPr/>
      <dgm:t>
        <a:bodyPr/>
        <a:lstStyle/>
        <a:p>
          <a:endParaRPr lang="fr-FR"/>
        </a:p>
      </dgm:t>
    </dgm:pt>
    <dgm:pt modelId="{6373D771-C2B6-4C4E-8B26-66A996D408D8}" type="sibTrans" cxnId="{8D63D55A-2D87-42D7-8E8E-3B80D2889532}">
      <dgm:prSet/>
      <dgm:spPr/>
      <dgm:t>
        <a:bodyPr/>
        <a:lstStyle/>
        <a:p>
          <a:endParaRPr lang="fr-FR"/>
        </a:p>
      </dgm:t>
    </dgm:pt>
    <dgm:pt modelId="{ACC87233-CD9A-4E7A-B920-F732A3D260CB}" type="pres">
      <dgm:prSet presAssocID="{DC344023-7941-44A9-B038-81072D794E60}" presName="hierChild1" presStyleCnt="0">
        <dgm:presLayoutVars>
          <dgm:orgChart val="1"/>
          <dgm:chPref val="1"/>
          <dgm:dir/>
          <dgm:animOne val="branch"/>
          <dgm:animLvl val="lvl"/>
          <dgm:resizeHandles/>
        </dgm:presLayoutVars>
      </dgm:prSet>
      <dgm:spPr/>
      <dgm:t>
        <a:bodyPr/>
        <a:lstStyle/>
        <a:p>
          <a:endParaRPr lang="fr-FR"/>
        </a:p>
      </dgm:t>
    </dgm:pt>
    <dgm:pt modelId="{538EDE0D-0FA9-49E9-8733-B8062C771555}" type="pres">
      <dgm:prSet presAssocID="{F01E13B5-B85C-42D5-9948-A022C7B318A7}" presName="hierRoot1" presStyleCnt="0">
        <dgm:presLayoutVars>
          <dgm:hierBranch val="init"/>
        </dgm:presLayoutVars>
      </dgm:prSet>
      <dgm:spPr/>
    </dgm:pt>
    <dgm:pt modelId="{D0878D2F-AD24-4B67-B106-6F85FF36843F}" type="pres">
      <dgm:prSet presAssocID="{F01E13B5-B85C-42D5-9948-A022C7B318A7}" presName="rootComposite1" presStyleCnt="0"/>
      <dgm:spPr/>
    </dgm:pt>
    <dgm:pt modelId="{291C6BB4-9902-4267-A999-FA0407A646E7}" type="pres">
      <dgm:prSet presAssocID="{F01E13B5-B85C-42D5-9948-A022C7B318A7}" presName="rootText1" presStyleLbl="node0" presStyleIdx="0" presStyleCnt="1" custScaleX="589169" custScaleY="115000" custLinFactNeighborX="-47138" custLinFactNeighborY="-586">
        <dgm:presLayoutVars>
          <dgm:chPref val="3"/>
        </dgm:presLayoutVars>
      </dgm:prSet>
      <dgm:spPr>
        <a:prstGeom prst="roundRect">
          <a:avLst/>
        </a:prstGeom>
      </dgm:spPr>
      <dgm:t>
        <a:bodyPr/>
        <a:lstStyle/>
        <a:p>
          <a:endParaRPr lang="fr-FR"/>
        </a:p>
      </dgm:t>
    </dgm:pt>
    <dgm:pt modelId="{D0A8849C-5F4E-4D2A-832F-A25A8E2920E7}" type="pres">
      <dgm:prSet presAssocID="{F01E13B5-B85C-42D5-9948-A022C7B318A7}" presName="rootConnector1" presStyleLbl="node1" presStyleIdx="0" presStyleCnt="0"/>
      <dgm:spPr/>
      <dgm:t>
        <a:bodyPr/>
        <a:lstStyle/>
        <a:p>
          <a:endParaRPr lang="fr-FR"/>
        </a:p>
      </dgm:t>
    </dgm:pt>
    <dgm:pt modelId="{083F4719-766F-4A07-8BE4-6BDF72FA36A6}" type="pres">
      <dgm:prSet presAssocID="{F01E13B5-B85C-42D5-9948-A022C7B318A7}" presName="hierChild2" presStyleCnt="0"/>
      <dgm:spPr/>
    </dgm:pt>
    <dgm:pt modelId="{D5E03419-C485-4BEB-83F1-49B494E853F1}" type="pres">
      <dgm:prSet presAssocID="{6B132EFD-4FEA-4BA7-AD2E-3CD715B07D45}" presName="Name37" presStyleLbl="parChTrans1D2" presStyleIdx="0" presStyleCnt="1"/>
      <dgm:spPr/>
      <dgm:t>
        <a:bodyPr/>
        <a:lstStyle/>
        <a:p>
          <a:endParaRPr lang="fr-FR"/>
        </a:p>
      </dgm:t>
    </dgm:pt>
    <dgm:pt modelId="{5EAD0930-51D7-4E41-B78C-F650218EC2E4}" type="pres">
      <dgm:prSet presAssocID="{C2C8E8C4-A7BA-4DBC-B208-40D20144A150}" presName="hierRoot2" presStyleCnt="0">
        <dgm:presLayoutVars>
          <dgm:hierBranch val="init"/>
        </dgm:presLayoutVars>
      </dgm:prSet>
      <dgm:spPr/>
    </dgm:pt>
    <dgm:pt modelId="{A0C4C045-B1EB-4260-89E9-13C815A5631F}" type="pres">
      <dgm:prSet presAssocID="{C2C8E8C4-A7BA-4DBC-B208-40D20144A150}" presName="rootComposite" presStyleCnt="0"/>
      <dgm:spPr/>
    </dgm:pt>
    <dgm:pt modelId="{2167C875-164B-42D9-BD1D-AEC2A81941B5}" type="pres">
      <dgm:prSet presAssocID="{C2C8E8C4-A7BA-4DBC-B208-40D20144A150}" presName="rootText" presStyleLbl="node2" presStyleIdx="0" presStyleCnt="1" custScaleX="537397" custScaleY="118408" custLinFactNeighborX="-49777" custLinFactNeighborY="-25932">
        <dgm:presLayoutVars>
          <dgm:chPref val="3"/>
        </dgm:presLayoutVars>
      </dgm:prSet>
      <dgm:spPr>
        <a:prstGeom prst="roundRect">
          <a:avLst/>
        </a:prstGeom>
      </dgm:spPr>
      <dgm:t>
        <a:bodyPr/>
        <a:lstStyle/>
        <a:p>
          <a:endParaRPr lang="fr-FR"/>
        </a:p>
      </dgm:t>
    </dgm:pt>
    <dgm:pt modelId="{2F8A36EA-B313-4E0A-90C8-959CE810E64D}" type="pres">
      <dgm:prSet presAssocID="{C2C8E8C4-A7BA-4DBC-B208-40D20144A150}" presName="rootConnector" presStyleLbl="node2" presStyleIdx="0" presStyleCnt="1"/>
      <dgm:spPr/>
      <dgm:t>
        <a:bodyPr/>
        <a:lstStyle/>
        <a:p>
          <a:endParaRPr lang="fr-FR"/>
        </a:p>
      </dgm:t>
    </dgm:pt>
    <dgm:pt modelId="{EF5AC520-FC8E-4712-8643-4C6703BA385D}" type="pres">
      <dgm:prSet presAssocID="{C2C8E8C4-A7BA-4DBC-B208-40D20144A150}" presName="hierChild4" presStyleCnt="0"/>
      <dgm:spPr/>
    </dgm:pt>
    <dgm:pt modelId="{69068566-6F55-41CF-AC5D-4211275976C8}" type="pres">
      <dgm:prSet presAssocID="{2A9EDCCB-B3C4-4094-B5C8-C6C00E195AAB}" presName="Name37" presStyleLbl="parChTrans1D3" presStyleIdx="0" presStyleCnt="4"/>
      <dgm:spPr/>
      <dgm:t>
        <a:bodyPr/>
        <a:lstStyle/>
        <a:p>
          <a:endParaRPr lang="fr-FR"/>
        </a:p>
      </dgm:t>
    </dgm:pt>
    <dgm:pt modelId="{17855379-4B7D-434F-AF51-F3E9B85C352C}" type="pres">
      <dgm:prSet presAssocID="{9A7EFC81-C6F0-4705-B051-3C753A3B5AAB}" presName="hierRoot2" presStyleCnt="0">
        <dgm:presLayoutVars>
          <dgm:hierBranch/>
        </dgm:presLayoutVars>
      </dgm:prSet>
      <dgm:spPr/>
    </dgm:pt>
    <dgm:pt modelId="{2EADBA78-C46E-49C9-85F8-62D3079372C2}" type="pres">
      <dgm:prSet presAssocID="{9A7EFC81-C6F0-4705-B051-3C753A3B5AAB}" presName="rootComposite" presStyleCnt="0"/>
      <dgm:spPr/>
    </dgm:pt>
    <dgm:pt modelId="{4B2BFEA6-209C-40BF-B4FB-1988688A5AD7}" type="pres">
      <dgm:prSet presAssocID="{9A7EFC81-C6F0-4705-B051-3C753A3B5AAB}" presName="rootText" presStyleLbl="node3" presStyleIdx="0" presStyleCnt="4" custScaleX="149550" custScaleY="114052">
        <dgm:presLayoutVars>
          <dgm:chPref val="3"/>
        </dgm:presLayoutVars>
      </dgm:prSet>
      <dgm:spPr>
        <a:prstGeom prst="roundRect">
          <a:avLst/>
        </a:prstGeom>
      </dgm:spPr>
      <dgm:t>
        <a:bodyPr/>
        <a:lstStyle/>
        <a:p>
          <a:endParaRPr lang="fr-FR"/>
        </a:p>
      </dgm:t>
    </dgm:pt>
    <dgm:pt modelId="{E2FB3E66-A6B5-4833-B218-6E1D94174635}" type="pres">
      <dgm:prSet presAssocID="{9A7EFC81-C6F0-4705-B051-3C753A3B5AAB}" presName="rootConnector" presStyleLbl="node3" presStyleIdx="0" presStyleCnt="4"/>
      <dgm:spPr/>
      <dgm:t>
        <a:bodyPr/>
        <a:lstStyle/>
        <a:p>
          <a:endParaRPr lang="fr-FR"/>
        </a:p>
      </dgm:t>
    </dgm:pt>
    <dgm:pt modelId="{DB86F242-0D4A-49FF-AC9A-359FFCF7D92A}" type="pres">
      <dgm:prSet presAssocID="{9A7EFC81-C6F0-4705-B051-3C753A3B5AAB}" presName="hierChild4" presStyleCnt="0"/>
      <dgm:spPr/>
    </dgm:pt>
    <dgm:pt modelId="{2215281E-CFAF-469A-ADF8-98CC07225758}" type="pres">
      <dgm:prSet presAssocID="{3389E242-3D08-455B-AEB2-893DB36D631A}" presName="Name35" presStyleLbl="parChTrans1D4" presStyleIdx="0" presStyleCnt="12"/>
      <dgm:spPr/>
      <dgm:t>
        <a:bodyPr/>
        <a:lstStyle/>
        <a:p>
          <a:endParaRPr lang="fr-FR"/>
        </a:p>
      </dgm:t>
    </dgm:pt>
    <dgm:pt modelId="{59916C71-FFAB-4870-BD93-1FC68B2FD659}" type="pres">
      <dgm:prSet presAssocID="{00827010-DD24-44D2-A629-181B3235D6EB}" presName="hierRoot2" presStyleCnt="0">
        <dgm:presLayoutVars>
          <dgm:hierBranch val="init"/>
        </dgm:presLayoutVars>
      </dgm:prSet>
      <dgm:spPr/>
    </dgm:pt>
    <dgm:pt modelId="{49FF31B9-24AC-4B0A-B7FD-49AC2EF05D20}" type="pres">
      <dgm:prSet presAssocID="{00827010-DD24-44D2-A629-181B3235D6EB}" presName="rootComposite" presStyleCnt="0"/>
      <dgm:spPr/>
    </dgm:pt>
    <dgm:pt modelId="{606611E3-35A6-43B3-A95E-2659AE9A1112}" type="pres">
      <dgm:prSet presAssocID="{00827010-DD24-44D2-A629-181B3235D6EB}" presName="rootText" presStyleLbl="node4" presStyleIdx="0" presStyleCnt="12" custScaleX="73105" custScaleY="189980">
        <dgm:presLayoutVars>
          <dgm:chPref val="3"/>
        </dgm:presLayoutVars>
      </dgm:prSet>
      <dgm:spPr>
        <a:prstGeom prst="roundRect">
          <a:avLst/>
        </a:prstGeom>
      </dgm:spPr>
      <dgm:t>
        <a:bodyPr/>
        <a:lstStyle/>
        <a:p>
          <a:endParaRPr lang="fr-FR"/>
        </a:p>
      </dgm:t>
    </dgm:pt>
    <dgm:pt modelId="{6981F887-6416-43A6-ABEC-CF1A5ED5AD0C}" type="pres">
      <dgm:prSet presAssocID="{00827010-DD24-44D2-A629-181B3235D6EB}" presName="rootConnector" presStyleLbl="node4" presStyleIdx="0" presStyleCnt="12"/>
      <dgm:spPr/>
      <dgm:t>
        <a:bodyPr/>
        <a:lstStyle/>
        <a:p>
          <a:endParaRPr lang="fr-FR"/>
        </a:p>
      </dgm:t>
    </dgm:pt>
    <dgm:pt modelId="{DA9C002E-2A29-4AFE-9F33-60C83543087E}" type="pres">
      <dgm:prSet presAssocID="{00827010-DD24-44D2-A629-181B3235D6EB}" presName="hierChild4" presStyleCnt="0"/>
      <dgm:spPr/>
    </dgm:pt>
    <dgm:pt modelId="{223FEE90-A981-4F77-B46A-2BA5CDBBF236}" type="pres">
      <dgm:prSet presAssocID="{00827010-DD24-44D2-A629-181B3235D6EB}" presName="hierChild5" presStyleCnt="0"/>
      <dgm:spPr/>
    </dgm:pt>
    <dgm:pt modelId="{0D88789F-CD79-45A6-8FE5-D81D0E3F4338}" type="pres">
      <dgm:prSet presAssocID="{819194DF-8C8C-4BA7-95D1-DC29C28417C0}" presName="Name35" presStyleLbl="parChTrans1D4" presStyleIdx="1" presStyleCnt="12"/>
      <dgm:spPr/>
      <dgm:t>
        <a:bodyPr/>
        <a:lstStyle/>
        <a:p>
          <a:endParaRPr lang="fr-FR"/>
        </a:p>
      </dgm:t>
    </dgm:pt>
    <dgm:pt modelId="{BC7E6CDF-85D2-4199-8F68-11377F6CBD57}" type="pres">
      <dgm:prSet presAssocID="{8CFF9E0C-A4AF-4060-86BA-0B7143DEE260}" presName="hierRoot2" presStyleCnt="0">
        <dgm:presLayoutVars>
          <dgm:hierBranch val="init"/>
        </dgm:presLayoutVars>
      </dgm:prSet>
      <dgm:spPr/>
    </dgm:pt>
    <dgm:pt modelId="{94B02BAD-23A6-458D-BE17-C5A3E6050F4A}" type="pres">
      <dgm:prSet presAssocID="{8CFF9E0C-A4AF-4060-86BA-0B7143DEE260}" presName="rootComposite" presStyleCnt="0"/>
      <dgm:spPr/>
    </dgm:pt>
    <dgm:pt modelId="{90DD73AF-00E3-4085-81F8-A72D15C4D75B}" type="pres">
      <dgm:prSet presAssocID="{8CFF9E0C-A4AF-4060-86BA-0B7143DEE260}" presName="rootText" presStyleLbl="node4" presStyleIdx="1" presStyleCnt="12" custScaleX="84118" custScaleY="178968" custLinFactNeighborX="-457" custLinFactNeighborY="1373">
        <dgm:presLayoutVars>
          <dgm:chPref val="3"/>
        </dgm:presLayoutVars>
      </dgm:prSet>
      <dgm:spPr>
        <a:prstGeom prst="roundRect">
          <a:avLst/>
        </a:prstGeom>
      </dgm:spPr>
      <dgm:t>
        <a:bodyPr/>
        <a:lstStyle/>
        <a:p>
          <a:endParaRPr lang="fr-FR"/>
        </a:p>
      </dgm:t>
    </dgm:pt>
    <dgm:pt modelId="{A27C57DB-7A13-4A7D-A797-7CBBAB402639}" type="pres">
      <dgm:prSet presAssocID="{8CFF9E0C-A4AF-4060-86BA-0B7143DEE260}" presName="rootConnector" presStyleLbl="node4" presStyleIdx="1" presStyleCnt="12"/>
      <dgm:spPr/>
      <dgm:t>
        <a:bodyPr/>
        <a:lstStyle/>
        <a:p>
          <a:endParaRPr lang="fr-FR"/>
        </a:p>
      </dgm:t>
    </dgm:pt>
    <dgm:pt modelId="{083BCD36-021E-4778-9B19-C04F12220C61}" type="pres">
      <dgm:prSet presAssocID="{8CFF9E0C-A4AF-4060-86BA-0B7143DEE260}" presName="hierChild4" presStyleCnt="0"/>
      <dgm:spPr/>
    </dgm:pt>
    <dgm:pt modelId="{DD1492FB-1A4B-48CE-B808-4C15C192F5AB}" type="pres">
      <dgm:prSet presAssocID="{8CFF9E0C-A4AF-4060-86BA-0B7143DEE260}" presName="hierChild5" presStyleCnt="0"/>
      <dgm:spPr/>
    </dgm:pt>
    <dgm:pt modelId="{21864AD7-59E4-4463-8193-5AA2A3A4FF69}" type="pres">
      <dgm:prSet presAssocID="{4EC2F8A4-3440-4319-BB73-6446684D6474}" presName="Name35" presStyleLbl="parChTrans1D4" presStyleIdx="2" presStyleCnt="12"/>
      <dgm:spPr/>
      <dgm:t>
        <a:bodyPr/>
        <a:lstStyle/>
        <a:p>
          <a:endParaRPr lang="fr-FR"/>
        </a:p>
      </dgm:t>
    </dgm:pt>
    <dgm:pt modelId="{307F292A-0DEE-4FD3-BB38-54D9253ED776}" type="pres">
      <dgm:prSet presAssocID="{8BEEFEF5-A8F5-4A47-9969-D5809880DB55}" presName="hierRoot2" presStyleCnt="0">
        <dgm:presLayoutVars>
          <dgm:hierBranch val="init"/>
        </dgm:presLayoutVars>
      </dgm:prSet>
      <dgm:spPr/>
    </dgm:pt>
    <dgm:pt modelId="{5EFAAF1A-4E46-44A2-9DCA-729240838044}" type="pres">
      <dgm:prSet presAssocID="{8BEEFEF5-A8F5-4A47-9969-D5809880DB55}" presName="rootComposite" presStyleCnt="0"/>
      <dgm:spPr/>
    </dgm:pt>
    <dgm:pt modelId="{B9FE1458-39F7-4653-BE9A-C2D8B226BA57}" type="pres">
      <dgm:prSet presAssocID="{8BEEFEF5-A8F5-4A47-9969-D5809880DB55}" presName="rootText" presStyleLbl="node4" presStyleIdx="2" presStyleCnt="12" custScaleX="65769" custScaleY="163917" custLinFactNeighborX="-4207" custLinFactNeighborY="3178">
        <dgm:presLayoutVars>
          <dgm:chPref val="3"/>
        </dgm:presLayoutVars>
      </dgm:prSet>
      <dgm:spPr>
        <a:prstGeom prst="roundRect">
          <a:avLst/>
        </a:prstGeom>
      </dgm:spPr>
      <dgm:t>
        <a:bodyPr/>
        <a:lstStyle/>
        <a:p>
          <a:endParaRPr lang="fr-FR"/>
        </a:p>
      </dgm:t>
    </dgm:pt>
    <dgm:pt modelId="{F81197ED-FC16-40D1-B853-F9BC04E203D2}" type="pres">
      <dgm:prSet presAssocID="{8BEEFEF5-A8F5-4A47-9969-D5809880DB55}" presName="rootConnector" presStyleLbl="node4" presStyleIdx="2" presStyleCnt="12"/>
      <dgm:spPr/>
      <dgm:t>
        <a:bodyPr/>
        <a:lstStyle/>
        <a:p>
          <a:endParaRPr lang="fr-FR"/>
        </a:p>
      </dgm:t>
    </dgm:pt>
    <dgm:pt modelId="{BE89E45D-632D-4E57-8512-7E2E2F855EEC}" type="pres">
      <dgm:prSet presAssocID="{8BEEFEF5-A8F5-4A47-9969-D5809880DB55}" presName="hierChild4" presStyleCnt="0"/>
      <dgm:spPr/>
    </dgm:pt>
    <dgm:pt modelId="{BE232DCF-F6EC-43EE-B8D6-0E4B74CFF672}" type="pres">
      <dgm:prSet presAssocID="{8BEEFEF5-A8F5-4A47-9969-D5809880DB55}" presName="hierChild5" presStyleCnt="0"/>
      <dgm:spPr/>
    </dgm:pt>
    <dgm:pt modelId="{7B527F8C-28C7-41F7-AD43-705D784CDCC6}" type="pres">
      <dgm:prSet presAssocID="{BB1A8414-45FF-4D48-A015-D5A293304828}" presName="Name35" presStyleLbl="parChTrans1D4" presStyleIdx="3" presStyleCnt="12"/>
      <dgm:spPr/>
      <dgm:t>
        <a:bodyPr/>
        <a:lstStyle/>
        <a:p>
          <a:endParaRPr lang="fr-FR"/>
        </a:p>
      </dgm:t>
    </dgm:pt>
    <dgm:pt modelId="{BE92E828-5BD2-41D2-B9C2-E8F48D29486D}" type="pres">
      <dgm:prSet presAssocID="{2DDD7147-1115-4C86-A993-9CD1091B39AE}" presName="hierRoot2" presStyleCnt="0">
        <dgm:presLayoutVars>
          <dgm:hierBranch val="init"/>
        </dgm:presLayoutVars>
      </dgm:prSet>
      <dgm:spPr/>
    </dgm:pt>
    <dgm:pt modelId="{D791F714-E19E-4842-8642-1B3624D0BC8B}" type="pres">
      <dgm:prSet presAssocID="{2DDD7147-1115-4C86-A993-9CD1091B39AE}" presName="rootComposite" presStyleCnt="0"/>
      <dgm:spPr/>
    </dgm:pt>
    <dgm:pt modelId="{3782B0B9-93C3-4670-B4FB-7E977062370B}" type="pres">
      <dgm:prSet presAssocID="{2DDD7147-1115-4C86-A993-9CD1091B39AE}" presName="rootText" presStyleLbl="node4" presStyleIdx="3" presStyleCnt="12" custScaleX="77747" custScaleY="266058">
        <dgm:presLayoutVars>
          <dgm:chPref val="3"/>
        </dgm:presLayoutVars>
      </dgm:prSet>
      <dgm:spPr>
        <a:prstGeom prst="roundRect">
          <a:avLst/>
        </a:prstGeom>
      </dgm:spPr>
      <dgm:t>
        <a:bodyPr/>
        <a:lstStyle/>
        <a:p>
          <a:endParaRPr lang="fr-FR"/>
        </a:p>
      </dgm:t>
    </dgm:pt>
    <dgm:pt modelId="{E4A9D549-E5ED-4370-95D3-5E8F985F06A1}" type="pres">
      <dgm:prSet presAssocID="{2DDD7147-1115-4C86-A993-9CD1091B39AE}" presName="rootConnector" presStyleLbl="node4" presStyleIdx="3" presStyleCnt="12"/>
      <dgm:spPr/>
      <dgm:t>
        <a:bodyPr/>
        <a:lstStyle/>
        <a:p>
          <a:endParaRPr lang="fr-FR"/>
        </a:p>
      </dgm:t>
    </dgm:pt>
    <dgm:pt modelId="{0CB91E27-960B-4345-B9FE-74D605904D6B}" type="pres">
      <dgm:prSet presAssocID="{2DDD7147-1115-4C86-A993-9CD1091B39AE}" presName="hierChild4" presStyleCnt="0"/>
      <dgm:spPr/>
    </dgm:pt>
    <dgm:pt modelId="{04080AEA-A91B-4118-BB24-2DEB3FE594E5}" type="pres">
      <dgm:prSet presAssocID="{2DDD7147-1115-4C86-A993-9CD1091B39AE}" presName="hierChild5" presStyleCnt="0"/>
      <dgm:spPr/>
    </dgm:pt>
    <dgm:pt modelId="{7479F07D-9530-47A8-9B6E-8EDFC36608B5}" type="pres">
      <dgm:prSet presAssocID="{9A7EFC81-C6F0-4705-B051-3C753A3B5AAB}" presName="hierChild5" presStyleCnt="0"/>
      <dgm:spPr/>
    </dgm:pt>
    <dgm:pt modelId="{3E2B2DB3-21EB-469C-B345-2BD4D141046C}" type="pres">
      <dgm:prSet presAssocID="{DD1B191B-7FE2-4849-8809-2080D1DD90DE}" presName="Name37" presStyleLbl="parChTrans1D3" presStyleIdx="1" presStyleCnt="4"/>
      <dgm:spPr/>
      <dgm:t>
        <a:bodyPr/>
        <a:lstStyle/>
        <a:p>
          <a:endParaRPr lang="fr-FR"/>
        </a:p>
      </dgm:t>
    </dgm:pt>
    <dgm:pt modelId="{A11D6341-F7C9-4A62-ADC2-985FC04E353A}" type="pres">
      <dgm:prSet presAssocID="{1388A20C-3CF5-4611-89F1-759320F4A031}" presName="hierRoot2" presStyleCnt="0">
        <dgm:presLayoutVars>
          <dgm:hierBranch/>
        </dgm:presLayoutVars>
      </dgm:prSet>
      <dgm:spPr/>
    </dgm:pt>
    <dgm:pt modelId="{271C122A-801B-4172-B3E9-0BDBF2F739AC}" type="pres">
      <dgm:prSet presAssocID="{1388A20C-3CF5-4611-89F1-759320F4A031}" presName="rootComposite" presStyleCnt="0"/>
      <dgm:spPr/>
    </dgm:pt>
    <dgm:pt modelId="{9DF75429-DA69-4AC2-BB68-E14B92ECD393}" type="pres">
      <dgm:prSet presAssocID="{1388A20C-3CF5-4611-89F1-759320F4A031}" presName="rootText" presStyleLbl="node3" presStyleIdx="1" presStyleCnt="4" custScaleX="112586" custScaleY="106258">
        <dgm:presLayoutVars>
          <dgm:chPref val="3"/>
        </dgm:presLayoutVars>
      </dgm:prSet>
      <dgm:spPr>
        <a:prstGeom prst="roundRect">
          <a:avLst/>
        </a:prstGeom>
      </dgm:spPr>
      <dgm:t>
        <a:bodyPr/>
        <a:lstStyle/>
        <a:p>
          <a:endParaRPr lang="fr-FR"/>
        </a:p>
      </dgm:t>
    </dgm:pt>
    <dgm:pt modelId="{A243E38E-B26F-49E8-BE33-D1B16B3E4F28}" type="pres">
      <dgm:prSet presAssocID="{1388A20C-3CF5-4611-89F1-759320F4A031}" presName="rootConnector" presStyleLbl="node3" presStyleIdx="1" presStyleCnt="4"/>
      <dgm:spPr/>
      <dgm:t>
        <a:bodyPr/>
        <a:lstStyle/>
        <a:p>
          <a:endParaRPr lang="fr-FR"/>
        </a:p>
      </dgm:t>
    </dgm:pt>
    <dgm:pt modelId="{985B806A-2958-4154-B302-FD7C9BF13AF8}" type="pres">
      <dgm:prSet presAssocID="{1388A20C-3CF5-4611-89F1-759320F4A031}" presName="hierChild4" presStyleCnt="0"/>
      <dgm:spPr/>
    </dgm:pt>
    <dgm:pt modelId="{9B70595E-DC35-48F8-A722-42DA2C7A8425}" type="pres">
      <dgm:prSet presAssocID="{14EC717C-C60B-4016-BE56-1F959D900471}" presName="Name35" presStyleLbl="parChTrans1D4" presStyleIdx="4" presStyleCnt="12"/>
      <dgm:spPr/>
      <dgm:t>
        <a:bodyPr/>
        <a:lstStyle/>
        <a:p>
          <a:endParaRPr lang="fr-FR"/>
        </a:p>
      </dgm:t>
    </dgm:pt>
    <dgm:pt modelId="{2DDBBDA2-2670-4C38-AD9C-C9468EC8D295}" type="pres">
      <dgm:prSet presAssocID="{5D2376BD-D9A9-4AAA-8881-61687C2893F5}" presName="hierRoot2" presStyleCnt="0">
        <dgm:presLayoutVars>
          <dgm:hierBranch val="init"/>
        </dgm:presLayoutVars>
      </dgm:prSet>
      <dgm:spPr/>
    </dgm:pt>
    <dgm:pt modelId="{E20B0742-CD98-4F10-8123-9725FCCA5CE6}" type="pres">
      <dgm:prSet presAssocID="{5D2376BD-D9A9-4AAA-8881-61687C2893F5}" presName="rootComposite" presStyleCnt="0"/>
      <dgm:spPr/>
    </dgm:pt>
    <dgm:pt modelId="{3EFA52A2-1AC2-48F1-906A-73E31BA00C24}" type="pres">
      <dgm:prSet presAssocID="{5D2376BD-D9A9-4AAA-8881-61687C2893F5}" presName="rootText" presStyleLbl="node4" presStyleIdx="4" presStyleCnt="12" custScaleY="95077">
        <dgm:presLayoutVars>
          <dgm:chPref val="3"/>
        </dgm:presLayoutVars>
      </dgm:prSet>
      <dgm:spPr>
        <a:prstGeom prst="roundRect">
          <a:avLst/>
        </a:prstGeom>
      </dgm:spPr>
      <dgm:t>
        <a:bodyPr/>
        <a:lstStyle/>
        <a:p>
          <a:endParaRPr lang="fr-FR"/>
        </a:p>
      </dgm:t>
    </dgm:pt>
    <dgm:pt modelId="{7FCD2AC6-E565-4825-AE7A-9EF39DC35963}" type="pres">
      <dgm:prSet presAssocID="{5D2376BD-D9A9-4AAA-8881-61687C2893F5}" presName="rootConnector" presStyleLbl="node4" presStyleIdx="4" presStyleCnt="12"/>
      <dgm:spPr/>
      <dgm:t>
        <a:bodyPr/>
        <a:lstStyle/>
        <a:p>
          <a:endParaRPr lang="fr-FR"/>
        </a:p>
      </dgm:t>
    </dgm:pt>
    <dgm:pt modelId="{0B0C8FFB-3E69-4F1E-BC05-07A4A2993CFA}" type="pres">
      <dgm:prSet presAssocID="{5D2376BD-D9A9-4AAA-8881-61687C2893F5}" presName="hierChild4" presStyleCnt="0"/>
      <dgm:spPr/>
    </dgm:pt>
    <dgm:pt modelId="{65D31868-07EE-468B-A13B-EBC7B9D0D470}" type="pres">
      <dgm:prSet presAssocID="{5D2376BD-D9A9-4AAA-8881-61687C2893F5}" presName="hierChild5" presStyleCnt="0"/>
      <dgm:spPr/>
    </dgm:pt>
    <dgm:pt modelId="{148B5381-0C06-4C3A-BE23-87739EB9B8CD}" type="pres">
      <dgm:prSet presAssocID="{1388A20C-3CF5-4611-89F1-759320F4A031}" presName="hierChild5" presStyleCnt="0"/>
      <dgm:spPr/>
    </dgm:pt>
    <dgm:pt modelId="{DDB5E626-E86C-4557-839F-46EA07ECD715}" type="pres">
      <dgm:prSet presAssocID="{EAB3889E-1F80-4B40-B5AD-FA129A728C2B}" presName="Name37" presStyleLbl="parChTrans1D3" presStyleIdx="2" presStyleCnt="4"/>
      <dgm:spPr/>
      <dgm:t>
        <a:bodyPr/>
        <a:lstStyle/>
        <a:p>
          <a:endParaRPr lang="fr-FR"/>
        </a:p>
      </dgm:t>
    </dgm:pt>
    <dgm:pt modelId="{342651E7-A6CB-4CD7-8415-D7CC4199C0AE}" type="pres">
      <dgm:prSet presAssocID="{C2B58B7A-2DD3-4769-983D-6833E6C0264A}" presName="hierRoot2" presStyleCnt="0">
        <dgm:presLayoutVars>
          <dgm:hierBranch/>
        </dgm:presLayoutVars>
      </dgm:prSet>
      <dgm:spPr/>
    </dgm:pt>
    <dgm:pt modelId="{50580C4A-BF9E-4B65-914B-5BF4511D7B66}" type="pres">
      <dgm:prSet presAssocID="{C2B58B7A-2DD3-4769-983D-6833E6C0264A}" presName="rootComposite" presStyleCnt="0"/>
      <dgm:spPr/>
    </dgm:pt>
    <dgm:pt modelId="{10D99F35-BE77-486A-AEE1-16C347FD9B81}" type="pres">
      <dgm:prSet presAssocID="{C2B58B7A-2DD3-4769-983D-6833E6C0264A}" presName="rootText" presStyleLbl="node3" presStyleIdx="2" presStyleCnt="4" custScaleX="169537" custScaleY="254396">
        <dgm:presLayoutVars>
          <dgm:chPref val="3"/>
        </dgm:presLayoutVars>
      </dgm:prSet>
      <dgm:spPr>
        <a:prstGeom prst="roundRect">
          <a:avLst/>
        </a:prstGeom>
      </dgm:spPr>
      <dgm:t>
        <a:bodyPr/>
        <a:lstStyle/>
        <a:p>
          <a:endParaRPr lang="fr-FR"/>
        </a:p>
      </dgm:t>
    </dgm:pt>
    <dgm:pt modelId="{5E3D0683-DE13-44B1-8616-FC381DD90AA2}" type="pres">
      <dgm:prSet presAssocID="{C2B58B7A-2DD3-4769-983D-6833E6C0264A}" presName="rootConnector" presStyleLbl="node3" presStyleIdx="2" presStyleCnt="4"/>
      <dgm:spPr/>
      <dgm:t>
        <a:bodyPr/>
        <a:lstStyle/>
        <a:p>
          <a:endParaRPr lang="fr-FR"/>
        </a:p>
      </dgm:t>
    </dgm:pt>
    <dgm:pt modelId="{B6A42C34-3971-4F26-80F4-DC2C5EF47F64}" type="pres">
      <dgm:prSet presAssocID="{C2B58B7A-2DD3-4769-983D-6833E6C0264A}" presName="hierChild4" presStyleCnt="0"/>
      <dgm:spPr/>
    </dgm:pt>
    <dgm:pt modelId="{6F993B7A-1A51-4A4A-BC01-D5B14BDD3C3A}" type="pres">
      <dgm:prSet presAssocID="{796C0FA6-0C49-4FCF-912B-F702F85699BC}" presName="Name35" presStyleLbl="parChTrans1D4" presStyleIdx="5" presStyleCnt="12"/>
      <dgm:spPr/>
      <dgm:t>
        <a:bodyPr/>
        <a:lstStyle/>
        <a:p>
          <a:endParaRPr lang="fr-FR"/>
        </a:p>
      </dgm:t>
    </dgm:pt>
    <dgm:pt modelId="{9A1AEF1C-320C-4008-90A0-8BC3D6FBE8B4}" type="pres">
      <dgm:prSet presAssocID="{40E874BA-CFB8-46E6-B427-91719E6E4D1A}" presName="hierRoot2" presStyleCnt="0">
        <dgm:presLayoutVars>
          <dgm:hierBranch/>
        </dgm:presLayoutVars>
      </dgm:prSet>
      <dgm:spPr/>
    </dgm:pt>
    <dgm:pt modelId="{42098466-DBB0-48DB-96E2-C4823E29F010}" type="pres">
      <dgm:prSet presAssocID="{40E874BA-CFB8-46E6-B427-91719E6E4D1A}" presName="rootComposite" presStyleCnt="0"/>
      <dgm:spPr/>
    </dgm:pt>
    <dgm:pt modelId="{135954BA-4296-4090-9F28-5B4A69AA61EE}" type="pres">
      <dgm:prSet presAssocID="{40E874BA-CFB8-46E6-B427-91719E6E4D1A}" presName="rootText" presStyleLbl="node4" presStyleIdx="5" presStyleCnt="12" custScaleX="104819" custScaleY="154642" custLinFactNeighborY="-3723">
        <dgm:presLayoutVars>
          <dgm:chPref val="3"/>
        </dgm:presLayoutVars>
      </dgm:prSet>
      <dgm:spPr>
        <a:prstGeom prst="roundRect">
          <a:avLst/>
        </a:prstGeom>
      </dgm:spPr>
      <dgm:t>
        <a:bodyPr/>
        <a:lstStyle/>
        <a:p>
          <a:endParaRPr lang="fr-FR"/>
        </a:p>
      </dgm:t>
    </dgm:pt>
    <dgm:pt modelId="{7456A0C3-DD7F-4632-B8C4-3A0CEBA26746}" type="pres">
      <dgm:prSet presAssocID="{40E874BA-CFB8-46E6-B427-91719E6E4D1A}" presName="rootConnector" presStyleLbl="node4" presStyleIdx="5" presStyleCnt="12"/>
      <dgm:spPr/>
      <dgm:t>
        <a:bodyPr/>
        <a:lstStyle/>
        <a:p>
          <a:endParaRPr lang="fr-FR"/>
        </a:p>
      </dgm:t>
    </dgm:pt>
    <dgm:pt modelId="{0C3F1A1D-1B6E-426B-8F34-7672045A8563}" type="pres">
      <dgm:prSet presAssocID="{40E874BA-CFB8-46E6-B427-91719E6E4D1A}" presName="hierChild4" presStyleCnt="0"/>
      <dgm:spPr/>
    </dgm:pt>
    <dgm:pt modelId="{914AFD41-965A-4B71-90E6-FBBF09A05773}" type="pres">
      <dgm:prSet presAssocID="{44E855F0-17F1-48CC-A02E-EEC70E1639CE}" presName="Name35" presStyleLbl="parChTrans1D4" presStyleIdx="6" presStyleCnt="12"/>
      <dgm:spPr/>
      <dgm:t>
        <a:bodyPr/>
        <a:lstStyle/>
        <a:p>
          <a:endParaRPr lang="fr-FR"/>
        </a:p>
      </dgm:t>
    </dgm:pt>
    <dgm:pt modelId="{B5B033FB-CD42-4214-BF52-79963AC43743}" type="pres">
      <dgm:prSet presAssocID="{4C8D03F3-C44A-4EB6-8041-CB9818A5552A}" presName="hierRoot2" presStyleCnt="0">
        <dgm:presLayoutVars>
          <dgm:hierBranch val="init"/>
        </dgm:presLayoutVars>
      </dgm:prSet>
      <dgm:spPr/>
    </dgm:pt>
    <dgm:pt modelId="{40744F20-430D-49DF-BBC2-C574245EE421}" type="pres">
      <dgm:prSet presAssocID="{4C8D03F3-C44A-4EB6-8041-CB9818A5552A}" presName="rootComposite" presStyleCnt="0"/>
      <dgm:spPr/>
    </dgm:pt>
    <dgm:pt modelId="{4DF5EC64-850A-4B1F-92E9-2215B2D90B1B}" type="pres">
      <dgm:prSet presAssocID="{4C8D03F3-C44A-4EB6-8041-CB9818A5552A}" presName="rootText" presStyleLbl="node4" presStyleIdx="6" presStyleCnt="12" custScaleX="106932" custScaleY="220412">
        <dgm:presLayoutVars>
          <dgm:chPref val="3"/>
        </dgm:presLayoutVars>
      </dgm:prSet>
      <dgm:spPr>
        <a:prstGeom prst="roundRect">
          <a:avLst/>
        </a:prstGeom>
      </dgm:spPr>
      <dgm:t>
        <a:bodyPr/>
        <a:lstStyle/>
        <a:p>
          <a:endParaRPr lang="fr-FR"/>
        </a:p>
      </dgm:t>
    </dgm:pt>
    <dgm:pt modelId="{E7FA0929-1563-4B0A-8AB7-E14F01A1861E}" type="pres">
      <dgm:prSet presAssocID="{4C8D03F3-C44A-4EB6-8041-CB9818A5552A}" presName="rootConnector" presStyleLbl="node4" presStyleIdx="6" presStyleCnt="12"/>
      <dgm:spPr/>
      <dgm:t>
        <a:bodyPr/>
        <a:lstStyle/>
        <a:p>
          <a:endParaRPr lang="fr-FR"/>
        </a:p>
      </dgm:t>
    </dgm:pt>
    <dgm:pt modelId="{24AF4531-9EB0-4786-880F-C8A51FE93696}" type="pres">
      <dgm:prSet presAssocID="{4C8D03F3-C44A-4EB6-8041-CB9818A5552A}" presName="hierChild4" presStyleCnt="0"/>
      <dgm:spPr/>
    </dgm:pt>
    <dgm:pt modelId="{F698B9F2-50EE-46CC-A9B3-2D8C5EE5A18E}" type="pres">
      <dgm:prSet presAssocID="{4C8D03F3-C44A-4EB6-8041-CB9818A5552A}" presName="hierChild5" presStyleCnt="0"/>
      <dgm:spPr/>
    </dgm:pt>
    <dgm:pt modelId="{4045DADE-87E2-4226-ACA9-D6FD9C76F8DB}" type="pres">
      <dgm:prSet presAssocID="{CFF70B61-C0E6-4946-8D75-00735ED031DB}" presName="Name35" presStyleLbl="parChTrans1D4" presStyleIdx="7" presStyleCnt="12"/>
      <dgm:spPr/>
      <dgm:t>
        <a:bodyPr/>
        <a:lstStyle/>
        <a:p>
          <a:endParaRPr lang="fr-FR"/>
        </a:p>
      </dgm:t>
    </dgm:pt>
    <dgm:pt modelId="{0723D2B6-36F6-4659-A6AE-332D9C0EDB55}" type="pres">
      <dgm:prSet presAssocID="{33279888-754E-4770-9888-13BE09982436}" presName="hierRoot2" presStyleCnt="0">
        <dgm:presLayoutVars>
          <dgm:hierBranch val="init"/>
        </dgm:presLayoutVars>
      </dgm:prSet>
      <dgm:spPr/>
    </dgm:pt>
    <dgm:pt modelId="{DA7C96D5-7858-463E-9398-E430BC88615F}" type="pres">
      <dgm:prSet presAssocID="{33279888-754E-4770-9888-13BE09982436}" presName="rootComposite" presStyleCnt="0"/>
      <dgm:spPr/>
    </dgm:pt>
    <dgm:pt modelId="{68EA2839-A401-440D-BE2C-80B13C526636}" type="pres">
      <dgm:prSet presAssocID="{33279888-754E-4770-9888-13BE09982436}" presName="rootText" presStyleLbl="node4" presStyleIdx="7" presStyleCnt="12" custScaleX="110430" custScaleY="197885">
        <dgm:presLayoutVars>
          <dgm:chPref val="3"/>
        </dgm:presLayoutVars>
      </dgm:prSet>
      <dgm:spPr>
        <a:prstGeom prst="roundRect">
          <a:avLst/>
        </a:prstGeom>
      </dgm:spPr>
      <dgm:t>
        <a:bodyPr/>
        <a:lstStyle/>
        <a:p>
          <a:endParaRPr lang="fr-FR"/>
        </a:p>
      </dgm:t>
    </dgm:pt>
    <dgm:pt modelId="{5EDD3D8D-CB0F-4993-BF0E-1497A889BB32}" type="pres">
      <dgm:prSet presAssocID="{33279888-754E-4770-9888-13BE09982436}" presName="rootConnector" presStyleLbl="node4" presStyleIdx="7" presStyleCnt="12"/>
      <dgm:spPr/>
      <dgm:t>
        <a:bodyPr/>
        <a:lstStyle/>
        <a:p>
          <a:endParaRPr lang="fr-FR"/>
        </a:p>
      </dgm:t>
    </dgm:pt>
    <dgm:pt modelId="{00912647-6012-4D2C-806F-124AC55EBD33}" type="pres">
      <dgm:prSet presAssocID="{33279888-754E-4770-9888-13BE09982436}" presName="hierChild4" presStyleCnt="0"/>
      <dgm:spPr/>
    </dgm:pt>
    <dgm:pt modelId="{0952E0E3-430E-40B7-B7A6-C468B54A660B}" type="pres">
      <dgm:prSet presAssocID="{33279888-754E-4770-9888-13BE09982436}" presName="hierChild5" presStyleCnt="0"/>
      <dgm:spPr/>
    </dgm:pt>
    <dgm:pt modelId="{E50289EA-221B-4EBA-8462-1AE571A4F761}" type="pres">
      <dgm:prSet presAssocID="{40E874BA-CFB8-46E6-B427-91719E6E4D1A}" presName="hierChild5" presStyleCnt="0"/>
      <dgm:spPr/>
    </dgm:pt>
    <dgm:pt modelId="{BD9088D0-9772-474F-84BF-C8B5EE734F92}" type="pres">
      <dgm:prSet presAssocID="{C2B58B7A-2DD3-4769-983D-6833E6C0264A}" presName="hierChild5" presStyleCnt="0"/>
      <dgm:spPr/>
    </dgm:pt>
    <dgm:pt modelId="{A55C5FCD-F7FF-4F67-8F19-C18BC838C528}" type="pres">
      <dgm:prSet presAssocID="{153D1BED-9B06-42DE-A072-1B2FE38C9012}" presName="Name37" presStyleLbl="parChTrans1D3" presStyleIdx="3" presStyleCnt="4"/>
      <dgm:spPr/>
      <dgm:t>
        <a:bodyPr/>
        <a:lstStyle/>
        <a:p>
          <a:endParaRPr lang="fr-FR"/>
        </a:p>
      </dgm:t>
    </dgm:pt>
    <dgm:pt modelId="{ED7E15C4-261C-454F-99CB-9B3F2A22AC9A}" type="pres">
      <dgm:prSet presAssocID="{A2D2E935-AE22-4E7D-8D18-F94B89D5E7D6}" presName="hierRoot2" presStyleCnt="0">
        <dgm:presLayoutVars>
          <dgm:hierBranch/>
        </dgm:presLayoutVars>
      </dgm:prSet>
      <dgm:spPr/>
    </dgm:pt>
    <dgm:pt modelId="{56936633-F9FB-4E70-B745-D443CB771194}" type="pres">
      <dgm:prSet presAssocID="{A2D2E935-AE22-4E7D-8D18-F94B89D5E7D6}" presName="rootComposite" presStyleCnt="0"/>
      <dgm:spPr/>
    </dgm:pt>
    <dgm:pt modelId="{F93086E3-EDA1-4D9F-8731-4C330087B120}" type="pres">
      <dgm:prSet presAssocID="{A2D2E935-AE22-4E7D-8D18-F94B89D5E7D6}" presName="rootText" presStyleLbl="node3" presStyleIdx="3" presStyleCnt="4" custScaleX="182299">
        <dgm:presLayoutVars>
          <dgm:chPref val="3"/>
        </dgm:presLayoutVars>
      </dgm:prSet>
      <dgm:spPr>
        <a:prstGeom prst="roundRect">
          <a:avLst/>
        </a:prstGeom>
      </dgm:spPr>
      <dgm:t>
        <a:bodyPr/>
        <a:lstStyle/>
        <a:p>
          <a:endParaRPr lang="fr-FR"/>
        </a:p>
      </dgm:t>
    </dgm:pt>
    <dgm:pt modelId="{B80ED69A-39B9-48DE-945D-73A69826007B}" type="pres">
      <dgm:prSet presAssocID="{A2D2E935-AE22-4E7D-8D18-F94B89D5E7D6}" presName="rootConnector" presStyleLbl="node3" presStyleIdx="3" presStyleCnt="4"/>
      <dgm:spPr/>
      <dgm:t>
        <a:bodyPr/>
        <a:lstStyle/>
        <a:p>
          <a:endParaRPr lang="fr-FR"/>
        </a:p>
      </dgm:t>
    </dgm:pt>
    <dgm:pt modelId="{EACE0E5B-8011-4844-B1B1-BB6BF99A3BBB}" type="pres">
      <dgm:prSet presAssocID="{A2D2E935-AE22-4E7D-8D18-F94B89D5E7D6}" presName="hierChild4" presStyleCnt="0"/>
      <dgm:spPr/>
    </dgm:pt>
    <dgm:pt modelId="{896FA4D5-F925-42A4-B1E0-F792BF1D00A9}" type="pres">
      <dgm:prSet presAssocID="{20F1885E-0DA2-4F61-99CC-C443E527065A}" presName="Name35" presStyleLbl="parChTrans1D4" presStyleIdx="8" presStyleCnt="12"/>
      <dgm:spPr/>
      <dgm:t>
        <a:bodyPr/>
        <a:lstStyle/>
        <a:p>
          <a:endParaRPr lang="fr-FR"/>
        </a:p>
      </dgm:t>
    </dgm:pt>
    <dgm:pt modelId="{6A373510-CD36-45DC-94A9-9B8CD4F26CAA}" type="pres">
      <dgm:prSet presAssocID="{3741AC1F-DDB2-4B89-A0F4-253CBCAB215F}" presName="hierRoot2" presStyleCnt="0">
        <dgm:presLayoutVars>
          <dgm:hierBranch val="init"/>
        </dgm:presLayoutVars>
      </dgm:prSet>
      <dgm:spPr/>
    </dgm:pt>
    <dgm:pt modelId="{1ADA6CE9-944C-473B-94F0-5A97DB45C9D3}" type="pres">
      <dgm:prSet presAssocID="{3741AC1F-DDB2-4B89-A0F4-253CBCAB215F}" presName="rootComposite" presStyleCnt="0"/>
      <dgm:spPr/>
    </dgm:pt>
    <dgm:pt modelId="{7600B9A7-A45E-4CB8-8F08-EAF1005D2417}" type="pres">
      <dgm:prSet presAssocID="{3741AC1F-DDB2-4B89-A0F4-253CBCAB215F}" presName="rootText" presStyleLbl="node4" presStyleIdx="8" presStyleCnt="12" custScaleX="86553" custScaleY="284177">
        <dgm:presLayoutVars>
          <dgm:chPref val="3"/>
        </dgm:presLayoutVars>
      </dgm:prSet>
      <dgm:spPr>
        <a:prstGeom prst="roundRect">
          <a:avLst/>
        </a:prstGeom>
      </dgm:spPr>
      <dgm:t>
        <a:bodyPr/>
        <a:lstStyle/>
        <a:p>
          <a:endParaRPr lang="fr-FR"/>
        </a:p>
      </dgm:t>
    </dgm:pt>
    <dgm:pt modelId="{DB1DEFDD-7E7B-43C2-B721-5D62C65C94CB}" type="pres">
      <dgm:prSet presAssocID="{3741AC1F-DDB2-4B89-A0F4-253CBCAB215F}" presName="rootConnector" presStyleLbl="node4" presStyleIdx="8" presStyleCnt="12"/>
      <dgm:spPr/>
      <dgm:t>
        <a:bodyPr/>
        <a:lstStyle/>
        <a:p>
          <a:endParaRPr lang="fr-FR"/>
        </a:p>
      </dgm:t>
    </dgm:pt>
    <dgm:pt modelId="{5CF5AE98-AED6-4B16-9F2C-C64A03E8E4C3}" type="pres">
      <dgm:prSet presAssocID="{3741AC1F-DDB2-4B89-A0F4-253CBCAB215F}" presName="hierChild4" presStyleCnt="0"/>
      <dgm:spPr/>
    </dgm:pt>
    <dgm:pt modelId="{38F2C673-30E9-4D2E-8920-B9008C3ECFEC}" type="pres">
      <dgm:prSet presAssocID="{3741AC1F-DDB2-4B89-A0F4-253CBCAB215F}" presName="hierChild5" presStyleCnt="0"/>
      <dgm:spPr/>
    </dgm:pt>
    <dgm:pt modelId="{3BEABB42-F8F2-4EB2-AC3A-40DF0FD8199F}" type="pres">
      <dgm:prSet presAssocID="{054142B6-B6C7-4602-AE4C-9B65D56916B0}" presName="Name35" presStyleLbl="parChTrans1D4" presStyleIdx="9" presStyleCnt="12"/>
      <dgm:spPr/>
      <dgm:t>
        <a:bodyPr/>
        <a:lstStyle/>
        <a:p>
          <a:endParaRPr lang="fr-FR"/>
        </a:p>
      </dgm:t>
    </dgm:pt>
    <dgm:pt modelId="{2E096597-2561-4B89-8C3A-ED6D829803B6}" type="pres">
      <dgm:prSet presAssocID="{BF0EDBF1-7409-45F9-800F-1CA74147A705}" presName="hierRoot2" presStyleCnt="0">
        <dgm:presLayoutVars>
          <dgm:hierBranch/>
        </dgm:presLayoutVars>
      </dgm:prSet>
      <dgm:spPr/>
    </dgm:pt>
    <dgm:pt modelId="{AD0132F3-5388-469F-B740-67754E1067F9}" type="pres">
      <dgm:prSet presAssocID="{BF0EDBF1-7409-45F9-800F-1CA74147A705}" presName="rootComposite" presStyleCnt="0"/>
      <dgm:spPr/>
    </dgm:pt>
    <dgm:pt modelId="{1D0FFCE7-FB9B-470A-BAF1-0416B3AE3E34}" type="pres">
      <dgm:prSet presAssocID="{BF0EDBF1-7409-45F9-800F-1CA74147A705}" presName="rootText" presStyleLbl="node4" presStyleIdx="9" presStyleCnt="12" custScaleX="137539" custScaleY="281623">
        <dgm:presLayoutVars>
          <dgm:chPref val="3"/>
        </dgm:presLayoutVars>
      </dgm:prSet>
      <dgm:spPr>
        <a:prstGeom prst="roundRect">
          <a:avLst/>
        </a:prstGeom>
      </dgm:spPr>
      <dgm:t>
        <a:bodyPr/>
        <a:lstStyle/>
        <a:p>
          <a:endParaRPr lang="fr-FR"/>
        </a:p>
      </dgm:t>
    </dgm:pt>
    <dgm:pt modelId="{1524C385-9A9B-43D1-AC22-DF50543D99C2}" type="pres">
      <dgm:prSet presAssocID="{BF0EDBF1-7409-45F9-800F-1CA74147A705}" presName="rootConnector" presStyleLbl="node4" presStyleIdx="9" presStyleCnt="12"/>
      <dgm:spPr/>
      <dgm:t>
        <a:bodyPr/>
        <a:lstStyle/>
        <a:p>
          <a:endParaRPr lang="fr-FR"/>
        </a:p>
      </dgm:t>
    </dgm:pt>
    <dgm:pt modelId="{DBEB9B58-B24D-4E74-865A-1F3F021CD014}" type="pres">
      <dgm:prSet presAssocID="{BF0EDBF1-7409-45F9-800F-1CA74147A705}" presName="hierChild4" presStyleCnt="0"/>
      <dgm:spPr/>
    </dgm:pt>
    <dgm:pt modelId="{922135DC-A37E-4478-A245-79F4DB178640}" type="pres">
      <dgm:prSet presAssocID="{D9902174-557D-46AD-95D7-180B1BD73797}" presName="Name35" presStyleLbl="parChTrans1D4" presStyleIdx="10" presStyleCnt="12"/>
      <dgm:spPr/>
      <dgm:t>
        <a:bodyPr/>
        <a:lstStyle/>
        <a:p>
          <a:endParaRPr lang="fr-FR"/>
        </a:p>
      </dgm:t>
    </dgm:pt>
    <dgm:pt modelId="{DE0C5646-2D1C-4149-B0F4-1E41B3217FD4}" type="pres">
      <dgm:prSet presAssocID="{27B9316B-F3C6-49E6-AF7D-F05A16C55A67}" presName="hierRoot2" presStyleCnt="0">
        <dgm:presLayoutVars>
          <dgm:hierBranch val="init"/>
        </dgm:presLayoutVars>
      </dgm:prSet>
      <dgm:spPr/>
    </dgm:pt>
    <dgm:pt modelId="{4432F1C4-A284-42D7-85D1-072C0845BB96}" type="pres">
      <dgm:prSet presAssocID="{27B9316B-F3C6-49E6-AF7D-F05A16C55A67}" presName="rootComposite" presStyleCnt="0"/>
      <dgm:spPr/>
    </dgm:pt>
    <dgm:pt modelId="{C3C14CCF-38AF-4F98-9755-709A558550A6}" type="pres">
      <dgm:prSet presAssocID="{27B9316B-F3C6-49E6-AF7D-F05A16C55A67}" presName="rootText" presStyleLbl="node4" presStyleIdx="10" presStyleCnt="12" custScaleX="283764" custScaleY="216991">
        <dgm:presLayoutVars>
          <dgm:chPref val="3"/>
        </dgm:presLayoutVars>
      </dgm:prSet>
      <dgm:spPr>
        <a:prstGeom prst="roundRect">
          <a:avLst/>
        </a:prstGeom>
      </dgm:spPr>
      <dgm:t>
        <a:bodyPr/>
        <a:lstStyle/>
        <a:p>
          <a:endParaRPr lang="fr-FR"/>
        </a:p>
      </dgm:t>
    </dgm:pt>
    <dgm:pt modelId="{FA68D790-0B92-4CD7-9E5E-E965A1236B40}" type="pres">
      <dgm:prSet presAssocID="{27B9316B-F3C6-49E6-AF7D-F05A16C55A67}" presName="rootConnector" presStyleLbl="node4" presStyleIdx="10" presStyleCnt="12"/>
      <dgm:spPr/>
      <dgm:t>
        <a:bodyPr/>
        <a:lstStyle/>
        <a:p>
          <a:endParaRPr lang="fr-FR"/>
        </a:p>
      </dgm:t>
    </dgm:pt>
    <dgm:pt modelId="{1A08647D-898E-44F3-A923-5EE3B18C2653}" type="pres">
      <dgm:prSet presAssocID="{27B9316B-F3C6-49E6-AF7D-F05A16C55A67}" presName="hierChild4" presStyleCnt="0"/>
      <dgm:spPr/>
    </dgm:pt>
    <dgm:pt modelId="{D847F56D-3D7F-4B3D-9C21-E696D46D728A}" type="pres">
      <dgm:prSet presAssocID="{27B9316B-F3C6-49E6-AF7D-F05A16C55A67}" presName="hierChild5" presStyleCnt="0"/>
      <dgm:spPr/>
    </dgm:pt>
    <dgm:pt modelId="{9F7C3257-441A-47AA-A177-16C34C35DE82}" type="pres">
      <dgm:prSet presAssocID="{BF0EDBF1-7409-45F9-800F-1CA74147A705}" presName="hierChild5" presStyleCnt="0"/>
      <dgm:spPr/>
    </dgm:pt>
    <dgm:pt modelId="{F58A8FA5-7313-4648-8785-910314E9396C}" type="pres">
      <dgm:prSet presAssocID="{83C358EE-268D-43C7-9DB4-B878E96BACFF}" presName="Name35" presStyleLbl="parChTrans1D4" presStyleIdx="11" presStyleCnt="12"/>
      <dgm:spPr/>
      <dgm:t>
        <a:bodyPr/>
        <a:lstStyle/>
        <a:p>
          <a:endParaRPr lang="fr-FR"/>
        </a:p>
      </dgm:t>
    </dgm:pt>
    <dgm:pt modelId="{01069BC8-8F84-4B3C-A6BA-18C96949EBDA}" type="pres">
      <dgm:prSet presAssocID="{3F0BBCCF-C6A3-43CA-BC05-03691687F767}" presName="hierRoot2" presStyleCnt="0">
        <dgm:presLayoutVars>
          <dgm:hierBranch val="init"/>
        </dgm:presLayoutVars>
      </dgm:prSet>
      <dgm:spPr/>
    </dgm:pt>
    <dgm:pt modelId="{DF4B7CD8-D87E-425D-8F27-B18D3C0CF413}" type="pres">
      <dgm:prSet presAssocID="{3F0BBCCF-C6A3-43CA-BC05-03691687F767}" presName="rootComposite" presStyleCnt="0"/>
      <dgm:spPr/>
    </dgm:pt>
    <dgm:pt modelId="{3D870640-B275-445F-80ED-EFD65AC6B02F}" type="pres">
      <dgm:prSet presAssocID="{3F0BBCCF-C6A3-43CA-BC05-03691687F767}" presName="rootText" presStyleLbl="node4" presStyleIdx="11" presStyleCnt="12" custScaleX="125735" custScaleY="286427">
        <dgm:presLayoutVars>
          <dgm:chPref val="3"/>
        </dgm:presLayoutVars>
      </dgm:prSet>
      <dgm:spPr>
        <a:prstGeom prst="roundRect">
          <a:avLst/>
        </a:prstGeom>
      </dgm:spPr>
      <dgm:t>
        <a:bodyPr/>
        <a:lstStyle/>
        <a:p>
          <a:endParaRPr lang="fr-FR"/>
        </a:p>
      </dgm:t>
    </dgm:pt>
    <dgm:pt modelId="{0088BFC5-23BA-4D4D-96DB-93B728884521}" type="pres">
      <dgm:prSet presAssocID="{3F0BBCCF-C6A3-43CA-BC05-03691687F767}" presName="rootConnector" presStyleLbl="node4" presStyleIdx="11" presStyleCnt="12"/>
      <dgm:spPr/>
      <dgm:t>
        <a:bodyPr/>
        <a:lstStyle/>
        <a:p>
          <a:endParaRPr lang="fr-FR"/>
        </a:p>
      </dgm:t>
    </dgm:pt>
    <dgm:pt modelId="{DB4ACAD2-F1AF-42D3-99A9-5CDB40240A4F}" type="pres">
      <dgm:prSet presAssocID="{3F0BBCCF-C6A3-43CA-BC05-03691687F767}" presName="hierChild4" presStyleCnt="0"/>
      <dgm:spPr/>
    </dgm:pt>
    <dgm:pt modelId="{96E45932-02AE-41CF-858F-B8A954A2EB85}" type="pres">
      <dgm:prSet presAssocID="{3F0BBCCF-C6A3-43CA-BC05-03691687F767}" presName="hierChild5" presStyleCnt="0"/>
      <dgm:spPr/>
    </dgm:pt>
    <dgm:pt modelId="{6C55861A-0B8D-48E4-8CEF-90FA8F1B3184}" type="pres">
      <dgm:prSet presAssocID="{A2D2E935-AE22-4E7D-8D18-F94B89D5E7D6}" presName="hierChild5" presStyleCnt="0"/>
      <dgm:spPr/>
    </dgm:pt>
    <dgm:pt modelId="{8CC5A0A1-A9C1-487D-BB8C-D9AD8C19B484}" type="pres">
      <dgm:prSet presAssocID="{C2C8E8C4-A7BA-4DBC-B208-40D20144A150}" presName="hierChild5" presStyleCnt="0"/>
      <dgm:spPr/>
    </dgm:pt>
    <dgm:pt modelId="{DA4C185A-7D46-49DE-AB96-765527516586}" type="pres">
      <dgm:prSet presAssocID="{F01E13B5-B85C-42D5-9948-A022C7B318A7}" presName="hierChild3" presStyleCnt="0"/>
      <dgm:spPr/>
    </dgm:pt>
  </dgm:ptLst>
  <dgm:cxnLst>
    <dgm:cxn modelId="{6798A3C8-0D9C-48FE-AFEA-579A1FF65656}" type="presOf" srcId="{BB1A8414-45FF-4D48-A015-D5A293304828}" destId="{7B527F8C-28C7-41F7-AD43-705D784CDCC6}" srcOrd="0" destOrd="0" presId="urn:microsoft.com/office/officeart/2005/8/layout/orgChart1"/>
    <dgm:cxn modelId="{1F728329-9F53-4E18-8A4A-038A49FA858A}" type="presOf" srcId="{054142B6-B6C7-4602-AE4C-9B65D56916B0}" destId="{3BEABB42-F8F2-4EB2-AC3A-40DF0FD8199F}" srcOrd="0" destOrd="0" presId="urn:microsoft.com/office/officeart/2005/8/layout/orgChart1"/>
    <dgm:cxn modelId="{1442AFA9-312A-4425-B6D4-027E602B45C6}" srcId="{C2B58B7A-2DD3-4769-983D-6833E6C0264A}" destId="{40E874BA-CFB8-46E6-B427-91719E6E4D1A}" srcOrd="0" destOrd="0" parTransId="{796C0FA6-0C49-4FCF-912B-F702F85699BC}" sibTransId="{FAF035A8-7F90-4DF0-BA76-2D16199A84A6}"/>
    <dgm:cxn modelId="{0FE86777-04A3-4ACD-85B7-BD4E4C589462}" srcId="{BF0EDBF1-7409-45F9-800F-1CA74147A705}" destId="{27B9316B-F3C6-49E6-AF7D-F05A16C55A67}" srcOrd="0" destOrd="0" parTransId="{D9902174-557D-46AD-95D7-180B1BD73797}" sibTransId="{9F400530-84D3-446F-8039-D55A0A8E82B2}"/>
    <dgm:cxn modelId="{B4C34516-A7A3-45F3-8E09-9F3A1966575A}" type="presOf" srcId="{819194DF-8C8C-4BA7-95D1-DC29C28417C0}" destId="{0D88789F-CD79-45A6-8FE5-D81D0E3F4338}" srcOrd="0" destOrd="0" presId="urn:microsoft.com/office/officeart/2005/8/layout/orgChart1"/>
    <dgm:cxn modelId="{C9C3BA87-694E-45D5-9E06-568263E4CD51}" type="presOf" srcId="{14EC717C-C60B-4016-BE56-1F959D900471}" destId="{9B70595E-DC35-48F8-A722-42DA2C7A8425}" srcOrd="0" destOrd="0" presId="urn:microsoft.com/office/officeart/2005/8/layout/orgChart1"/>
    <dgm:cxn modelId="{65944BB3-7CF6-468C-80AF-6DBD9E206F32}" type="presOf" srcId="{DD1B191B-7FE2-4849-8809-2080D1DD90DE}" destId="{3E2B2DB3-21EB-469C-B345-2BD4D141046C}" srcOrd="0" destOrd="0" presId="urn:microsoft.com/office/officeart/2005/8/layout/orgChart1"/>
    <dgm:cxn modelId="{EF57050E-ECE0-4C56-838D-84B0C4234164}" type="presOf" srcId="{8BEEFEF5-A8F5-4A47-9969-D5809880DB55}" destId="{F81197ED-FC16-40D1-B853-F9BC04E203D2}" srcOrd="1" destOrd="0" presId="urn:microsoft.com/office/officeart/2005/8/layout/orgChart1"/>
    <dgm:cxn modelId="{E4D1BBE6-7C82-4F2D-AD6C-D5B429EA9BBD}" srcId="{9A7EFC81-C6F0-4705-B051-3C753A3B5AAB}" destId="{00827010-DD24-44D2-A629-181B3235D6EB}" srcOrd="0" destOrd="0" parTransId="{3389E242-3D08-455B-AEB2-893DB36D631A}" sibTransId="{40460B66-F34D-4DC5-9A7E-8598AC0F1D97}"/>
    <dgm:cxn modelId="{473D8D76-4E8C-4407-98C2-5EC242F2BB5B}" type="presOf" srcId="{3389E242-3D08-455B-AEB2-893DB36D631A}" destId="{2215281E-CFAF-469A-ADF8-98CC07225758}" srcOrd="0" destOrd="0" presId="urn:microsoft.com/office/officeart/2005/8/layout/orgChart1"/>
    <dgm:cxn modelId="{058EF672-2B3F-4973-A027-5DD73E602D93}" srcId="{A2D2E935-AE22-4E7D-8D18-F94B89D5E7D6}" destId="{BF0EDBF1-7409-45F9-800F-1CA74147A705}" srcOrd="1" destOrd="0" parTransId="{054142B6-B6C7-4602-AE4C-9B65D56916B0}" sibTransId="{25E0A6A7-7F60-4C03-878F-99601547ACF2}"/>
    <dgm:cxn modelId="{47808B92-21FE-4936-86F8-B655FA4EBF52}" type="presOf" srcId="{D9902174-557D-46AD-95D7-180B1BD73797}" destId="{922135DC-A37E-4478-A245-79F4DB178640}" srcOrd="0" destOrd="0" presId="urn:microsoft.com/office/officeart/2005/8/layout/orgChart1"/>
    <dgm:cxn modelId="{855EDB5B-0660-47CE-B8FB-38C421B38452}" type="presOf" srcId="{8BEEFEF5-A8F5-4A47-9969-D5809880DB55}" destId="{B9FE1458-39F7-4653-BE9A-C2D8B226BA57}" srcOrd="0" destOrd="0" presId="urn:microsoft.com/office/officeart/2005/8/layout/orgChart1"/>
    <dgm:cxn modelId="{585A1EAC-E2AD-4295-AA16-C85F844E77B6}" type="presOf" srcId="{9A7EFC81-C6F0-4705-B051-3C753A3B5AAB}" destId="{E2FB3E66-A6B5-4833-B218-6E1D94174635}" srcOrd="1" destOrd="0" presId="urn:microsoft.com/office/officeart/2005/8/layout/orgChart1"/>
    <dgm:cxn modelId="{8AD53C0E-92EF-4A61-ABBC-4AA1CFF6F351}" srcId="{9A7EFC81-C6F0-4705-B051-3C753A3B5AAB}" destId="{2DDD7147-1115-4C86-A993-9CD1091B39AE}" srcOrd="3" destOrd="0" parTransId="{BB1A8414-45FF-4D48-A015-D5A293304828}" sibTransId="{207565A2-31FB-4FB9-ABE1-F2011B261EDD}"/>
    <dgm:cxn modelId="{D3BB57CB-D135-4F4C-9EA5-9951610A7EA8}" type="presOf" srcId="{00827010-DD24-44D2-A629-181B3235D6EB}" destId="{6981F887-6416-43A6-ABEC-CF1A5ED5AD0C}" srcOrd="1" destOrd="0" presId="urn:microsoft.com/office/officeart/2005/8/layout/orgChart1"/>
    <dgm:cxn modelId="{51C9AE75-D51C-4A60-8526-05E0EE59B434}" type="presOf" srcId="{BF0EDBF1-7409-45F9-800F-1CA74147A705}" destId="{1524C385-9A9B-43D1-AC22-DF50543D99C2}" srcOrd="1" destOrd="0" presId="urn:microsoft.com/office/officeart/2005/8/layout/orgChart1"/>
    <dgm:cxn modelId="{0DD565F6-CDE9-4FBB-95DA-F95BDE49C1FD}" type="presOf" srcId="{6B132EFD-4FEA-4BA7-AD2E-3CD715B07D45}" destId="{D5E03419-C485-4BEB-83F1-49B494E853F1}" srcOrd="0" destOrd="0" presId="urn:microsoft.com/office/officeart/2005/8/layout/orgChart1"/>
    <dgm:cxn modelId="{80949409-1219-48B0-AA57-F4C917E1B5DF}" srcId="{40E874BA-CFB8-46E6-B427-91719E6E4D1A}" destId="{4C8D03F3-C44A-4EB6-8041-CB9818A5552A}" srcOrd="0" destOrd="0" parTransId="{44E855F0-17F1-48CC-A02E-EEC70E1639CE}" sibTransId="{EACFD9C7-EDD5-498F-A3CF-4B997642693F}"/>
    <dgm:cxn modelId="{04CC47C3-0638-45B2-ACD6-4FB686528639}" type="presOf" srcId="{33279888-754E-4770-9888-13BE09982436}" destId="{68EA2839-A401-440D-BE2C-80B13C526636}" srcOrd="0" destOrd="0" presId="urn:microsoft.com/office/officeart/2005/8/layout/orgChart1"/>
    <dgm:cxn modelId="{B8780E15-278F-4C20-8E0B-12B287BFAD74}" srcId="{C2C8E8C4-A7BA-4DBC-B208-40D20144A150}" destId="{1388A20C-3CF5-4611-89F1-759320F4A031}" srcOrd="1" destOrd="0" parTransId="{DD1B191B-7FE2-4849-8809-2080D1DD90DE}" sibTransId="{E4DA3EF2-20CE-4012-9ED1-7FCE04EB5C34}"/>
    <dgm:cxn modelId="{A604BD61-C078-4A86-A5B3-0468AB390556}" type="presOf" srcId="{40E874BA-CFB8-46E6-B427-91719E6E4D1A}" destId="{7456A0C3-DD7F-4632-B8C4-3A0CEBA26746}" srcOrd="1" destOrd="0" presId="urn:microsoft.com/office/officeart/2005/8/layout/orgChart1"/>
    <dgm:cxn modelId="{E792398C-1DBB-448E-B97A-E8750578CB74}" type="presOf" srcId="{DC344023-7941-44A9-B038-81072D794E60}" destId="{ACC87233-CD9A-4E7A-B920-F732A3D260CB}" srcOrd="0" destOrd="0" presId="urn:microsoft.com/office/officeart/2005/8/layout/orgChart1"/>
    <dgm:cxn modelId="{A166B080-05F3-4A5F-B651-01091B3594BF}" type="presOf" srcId="{F01E13B5-B85C-42D5-9948-A022C7B318A7}" destId="{291C6BB4-9902-4267-A999-FA0407A646E7}" srcOrd="0" destOrd="0" presId="urn:microsoft.com/office/officeart/2005/8/layout/orgChart1"/>
    <dgm:cxn modelId="{84A1A3B5-7B4C-4CEF-8DA9-B9A0116FBD8A}" type="presOf" srcId="{C2B58B7A-2DD3-4769-983D-6833E6C0264A}" destId="{10D99F35-BE77-486A-AEE1-16C347FD9B81}" srcOrd="0" destOrd="0" presId="urn:microsoft.com/office/officeart/2005/8/layout/orgChart1"/>
    <dgm:cxn modelId="{58E97763-1857-4BA9-8C85-0EC7B06FFDFE}" type="presOf" srcId="{3F0BBCCF-C6A3-43CA-BC05-03691687F767}" destId="{0088BFC5-23BA-4D4D-96DB-93B728884521}" srcOrd="1" destOrd="0" presId="urn:microsoft.com/office/officeart/2005/8/layout/orgChart1"/>
    <dgm:cxn modelId="{31A0DA37-FF3B-4541-AD5A-7BB5E875D6B4}" type="presOf" srcId="{2DDD7147-1115-4C86-A993-9CD1091B39AE}" destId="{E4A9D549-E5ED-4370-95D3-5E8F985F06A1}" srcOrd="1" destOrd="0" presId="urn:microsoft.com/office/officeart/2005/8/layout/orgChart1"/>
    <dgm:cxn modelId="{15C133F1-9244-4B76-ABBE-F69A4B515B5C}" srcId="{A2D2E935-AE22-4E7D-8D18-F94B89D5E7D6}" destId="{3F0BBCCF-C6A3-43CA-BC05-03691687F767}" srcOrd="2" destOrd="0" parTransId="{83C358EE-268D-43C7-9DB4-B878E96BACFF}" sibTransId="{F22152CE-9390-4744-AD32-86ED2DF44F60}"/>
    <dgm:cxn modelId="{AB7916FC-B84F-404C-A4C0-6753C3E946A9}" type="presOf" srcId="{00827010-DD24-44D2-A629-181B3235D6EB}" destId="{606611E3-35A6-43B3-A95E-2659AE9A1112}" srcOrd="0" destOrd="0" presId="urn:microsoft.com/office/officeart/2005/8/layout/orgChart1"/>
    <dgm:cxn modelId="{DAF1F41D-B28D-4BEC-B8DA-B4C165B1994C}" type="presOf" srcId="{EAB3889E-1F80-4B40-B5AD-FA129A728C2B}" destId="{DDB5E626-E86C-4557-839F-46EA07ECD715}" srcOrd="0" destOrd="0" presId="urn:microsoft.com/office/officeart/2005/8/layout/orgChart1"/>
    <dgm:cxn modelId="{579A5114-CA70-43C5-A11A-1D7EC18A3B50}" type="presOf" srcId="{3F0BBCCF-C6A3-43CA-BC05-03691687F767}" destId="{3D870640-B275-445F-80ED-EFD65AC6B02F}" srcOrd="0" destOrd="0" presId="urn:microsoft.com/office/officeart/2005/8/layout/orgChart1"/>
    <dgm:cxn modelId="{7637AA96-3AC1-48CC-B5BF-74E77D818131}" type="presOf" srcId="{A2D2E935-AE22-4E7D-8D18-F94B89D5E7D6}" destId="{B80ED69A-39B9-48DE-945D-73A69826007B}" srcOrd="1" destOrd="0" presId="urn:microsoft.com/office/officeart/2005/8/layout/orgChart1"/>
    <dgm:cxn modelId="{5A60C841-FF93-40D4-8590-AB50B9AE5FEA}" srcId="{1388A20C-3CF5-4611-89F1-759320F4A031}" destId="{5D2376BD-D9A9-4AAA-8881-61687C2893F5}" srcOrd="0" destOrd="0" parTransId="{14EC717C-C60B-4016-BE56-1F959D900471}" sibTransId="{F413656D-9D2A-45CB-971F-CE33CEA4BE91}"/>
    <dgm:cxn modelId="{54F631ED-2207-40FD-AAC7-C24986C531BB}" type="presOf" srcId="{8CFF9E0C-A4AF-4060-86BA-0B7143DEE260}" destId="{90DD73AF-00E3-4085-81F8-A72D15C4D75B}" srcOrd="0" destOrd="0" presId="urn:microsoft.com/office/officeart/2005/8/layout/orgChart1"/>
    <dgm:cxn modelId="{A42C1569-8A1E-4533-A836-E87C910AEAFB}" type="presOf" srcId="{F01E13B5-B85C-42D5-9948-A022C7B318A7}" destId="{D0A8849C-5F4E-4D2A-832F-A25A8E2920E7}" srcOrd="1" destOrd="0" presId="urn:microsoft.com/office/officeart/2005/8/layout/orgChart1"/>
    <dgm:cxn modelId="{08124281-5B44-496B-A42C-5630A059FB55}" type="presOf" srcId="{BF0EDBF1-7409-45F9-800F-1CA74147A705}" destId="{1D0FFCE7-FB9B-470A-BAF1-0416B3AE3E34}" srcOrd="0" destOrd="0" presId="urn:microsoft.com/office/officeart/2005/8/layout/orgChart1"/>
    <dgm:cxn modelId="{8AA0F776-7AB8-412F-89B5-AD0E194B90A9}" type="presOf" srcId="{2DDD7147-1115-4C86-A993-9CD1091B39AE}" destId="{3782B0B9-93C3-4670-B4FB-7E977062370B}" srcOrd="0" destOrd="0" presId="urn:microsoft.com/office/officeart/2005/8/layout/orgChart1"/>
    <dgm:cxn modelId="{B7CDBC96-0EBF-4AC7-A0EF-3F262A37F7A4}" type="presOf" srcId="{C2C8E8C4-A7BA-4DBC-B208-40D20144A150}" destId="{2167C875-164B-42D9-BD1D-AEC2A81941B5}" srcOrd="0" destOrd="0" presId="urn:microsoft.com/office/officeart/2005/8/layout/orgChart1"/>
    <dgm:cxn modelId="{CBF83669-8B99-4ED2-81DF-013D805A1BA9}" type="presOf" srcId="{5D2376BD-D9A9-4AAA-8881-61687C2893F5}" destId="{3EFA52A2-1AC2-48F1-906A-73E31BA00C24}" srcOrd="0" destOrd="0" presId="urn:microsoft.com/office/officeart/2005/8/layout/orgChart1"/>
    <dgm:cxn modelId="{0CCFBF7E-AC34-4C85-82A2-FADA5CCBB6A3}" type="presOf" srcId="{3741AC1F-DDB2-4B89-A0F4-253CBCAB215F}" destId="{7600B9A7-A45E-4CB8-8F08-EAF1005D2417}" srcOrd="0" destOrd="0" presId="urn:microsoft.com/office/officeart/2005/8/layout/orgChart1"/>
    <dgm:cxn modelId="{4743A437-4155-4FFA-924F-42D13FD23271}" srcId="{C2C8E8C4-A7BA-4DBC-B208-40D20144A150}" destId="{9A7EFC81-C6F0-4705-B051-3C753A3B5AAB}" srcOrd="0" destOrd="0" parTransId="{2A9EDCCB-B3C4-4094-B5C8-C6C00E195AAB}" sibTransId="{7FDED3C1-70EE-42CD-B004-51F09E17961C}"/>
    <dgm:cxn modelId="{9B0AAE4C-99AC-468F-BB8E-5B68577EC3F9}" type="presOf" srcId="{3741AC1F-DDB2-4B89-A0F4-253CBCAB215F}" destId="{DB1DEFDD-7E7B-43C2-B721-5D62C65C94CB}" srcOrd="1" destOrd="0" presId="urn:microsoft.com/office/officeart/2005/8/layout/orgChart1"/>
    <dgm:cxn modelId="{6474C91A-7F43-478B-A70F-C6A03F9F6083}" type="presOf" srcId="{44E855F0-17F1-48CC-A02E-EEC70E1639CE}" destId="{914AFD41-965A-4B71-90E6-FBBF09A05773}" srcOrd="0" destOrd="0" presId="urn:microsoft.com/office/officeart/2005/8/layout/orgChart1"/>
    <dgm:cxn modelId="{A8527B4E-7397-49EE-80CA-9F249DF334A7}" type="presOf" srcId="{796C0FA6-0C49-4FCF-912B-F702F85699BC}" destId="{6F993B7A-1A51-4A4A-BC01-D5B14BDD3C3A}" srcOrd="0" destOrd="0" presId="urn:microsoft.com/office/officeart/2005/8/layout/orgChart1"/>
    <dgm:cxn modelId="{40EF4B8A-D53C-4DAD-A934-680964951599}" type="presOf" srcId="{27B9316B-F3C6-49E6-AF7D-F05A16C55A67}" destId="{FA68D790-0B92-4CD7-9E5E-E965A1236B40}" srcOrd="1" destOrd="0" presId="urn:microsoft.com/office/officeart/2005/8/layout/orgChart1"/>
    <dgm:cxn modelId="{3C90E712-3846-40DA-B55C-2845BA2D9D0D}" type="presOf" srcId="{4C8D03F3-C44A-4EB6-8041-CB9818A5552A}" destId="{4DF5EC64-850A-4B1F-92E9-2215B2D90B1B}" srcOrd="0" destOrd="0" presId="urn:microsoft.com/office/officeart/2005/8/layout/orgChart1"/>
    <dgm:cxn modelId="{A5373F7F-CB6A-4D9E-A0A8-2025CC42026B}" type="presOf" srcId="{8CFF9E0C-A4AF-4060-86BA-0B7143DEE260}" destId="{A27C57DB-7A13-4A7D-A797-7CBBAB402639}" srcOrd="1" destOrd="0" presId="urn:microsoft.com/office/officeart/2005/8/layout/orgChart1"/>
    <dgm:cxn modelId="{789BC37E-518F-44CC-9CE1-AFB30FE571D4}" srcId="{DC344023-7941-44A9-B038-81072D794E60}" destId="{F01E13B5-B85C-42D5-9948-A022C7B318A7}" srcOrd="0" destOrd="0" parTransId="{B4748030-E053-4B6E-895D-603AEA9F2B12}" sibTransId="{F2C85D1B-CF47-4FE9-AB17-6244E7109205}"/>
    <dgm:cxn modelId="{00B8FBD6-9485-430F-BC37-C3E0CF8FE2F2}" srcId="{9A7EFC81-C6F0-4705-B051-3C753A3B5AAB}" destId="{8BEEFEF5-A8F5-4A47-9969-D5809880DB55}" srcOrd="2" destOrd="0" parTransId="{4EC2F8A4-3440-4319-BB73-6446684D6474}" sibTransId="{C2256C94-2285-4AD8-AE7C-8EC6C1ECFD93}"/>
    <dgm:cxn modelId="{9F88F345-2E0F-42D9-B864-4F21F678A18F}" type="presOf" srcId="{1388A20C-3CF5-4611-89F1-759320F4A031}" destId="{9DF75429-DA69-4AC2-BB68-E14B92ECD393}" srcOrd="0" destOrd="0" presId="urn:microsoft.com/office/officeart/2005/8/layout/orgChart1"/>
    <dgm:cxn modelId="{F355C2BD-3D3F-404F-835D-5E06F75EF42A}" type="presOf" srcId="{153D1BED-9B06-42DE-A072-1B2FE38C9012}" destId="{A55C5FCD-F7FF-4F67-8F19-C18BC838C528}" srcOrd="0" destOrd="0" presId="urn:microsoft.com/office/officeart/2005/8/layout/orgChart1"/>
    <dgm:cxn modelId="{31684442-AC6C-4D92-B98F-D15BA93A5EB5}" type="presOf" srcId="{C2C8E8C4-A7BA-4DBC-B208-40D20144A150}" destId="{2F8A36EA-B313-4E0A-90C8-959CE810E64D}" srcOrd="1" destOrd="0" presId="urn:microsoft.com/office/officeart/2005/8/layout/orgChart1"/>
    <dgm:cxn modelId="{CC11D0B3-111F-4322-B434-CB9DA4104CA8}" srcId="{C2C8E8C4-A7BA-4DBC-B208-40D20144A150}" destId="{C2B58B7A-2DD3-4769-983D-6833E6C0264A}" srcOrd="2" destOrd="0" parTransId="{EAB3889E-1F80-4B40-B5AD-FA129A728C2B}" sibTransId="{205AAF45-2CD8-40F3-ACB3-6B5725A9C72B}"/>
    <dgm:cxn modelId="{F857E1A6-7431-4059-9248-790ADB8594CB}" type="presOf" srcId="{1388A20C-3CF5-4611-89F1-759320F4A031}" destId="{A243E38E-B26F-49E8-BE33-D1B16B3E4F28}" srcOrd="1" destOrd="0" presId="urn:microsoft.com/office/officeart/2005/8/layout/orgChart1"/>
    <dgm:cxn modelId="{62DD8F58-501F-4831-95F5-137A660EC570}" srcId="{F01E13B5-B85C-42D5-9948-A022C7B318A7}" destId="{C2C8E8C4-A7BA-4DBC-B208-40D20144A150}" srcOrd="0" destOrd="0" parTransId="{6B132EFD-4FEA-4BA7-AD2E-3CD715B07D45}" sibTransId="{EC593D85-7C33-4D3A-A196-6C18FE95728E}"/>
    <dgm:cxn modelId="{170AD246-D15A-427D-85EB-949630E30EDC}" type="presOf" srcId="{A2D2E935-AE22-4E7D-8D18-F94B89D5E7D6}" destId="{F93086E3-EDA1-4D9F-8731-4C330087B120}" srcOrd="0" destOrd="0" presId="urn:microsoft.com/office/officeart/2005/8/layout/orgChart1"/>
    <dgm:cxn modelId="{513312A3-6D9D-4D8C-875E-32132D95450B}" type="presOf" srcId="{CFF70B61-C0E6-4946-8D75-00735ED031DB}" destId="{4045DADE-87E2-4226-ACA9-D6FD9C76F8DB}" srcOrd="0" destOrd="0" presId="urn:microsoft.com/office/officeart/2005/8/layout/orgChart1"/>
    <dgm:cxn modelId="{18058968-2839-4548-8C79-64BD52FA5B98}" type="presOf" srcId="{4C8D03F3-C44A-4EB6-8041-CB9818A5552A}" destId="{E7FA0929-1563-4B0A-8AB7-E14F01A1861E}" srcOrd="1" destOrd="0" presId="urn:microsoft.com/office/officeart/2005/8/layout/orgChart1"/>
    <dgm:cxn modelId="{F6E40285-D966-4784-9B13-57E6A5499F54}" type="presOf" srcId="{33279888-754E-4770-9888-13BE09982436}" destId="{5EDD3D8D-CB0F-4993-BF0E-1497A889BB32}" srcOrd="1" destOrd="0" presId="urn:microsoft.com/office/officeart/2005/8/layout/orgChart1"/>
    <dgm:cxn modelId="{F9692C84-C7EE-4B7B-8846-2B8FB591DDE6}" type="presOf" srcId="{83C358EE-268D-43C7-9DB4-B878E96BACFF}" destId="{F58A8FA5-7313-4648-8785-910314E9396C}" srcOrd="0" destOrd="0" presId="urn:microsoft.com/office/officeart/2005/8/layout/orgChart1"/>
    <dgm:cxn modelId="{D2BF926C-FB40-4B72-966F-C63866ED3C18}" srcId="{A2D2E935-AE22-4E7D-8D18-F94B89D5E7D6}" destId="{3741AC1F-DDB2-4B89-A0F4-253CBCAB215F}" srcOrd="0" destOrd="0" parTransId="{20F1885E-0DA2-4F61-99CC-C443E527065A}" sibTransId="{B273C109-4C0B-43B2-8052-E5F50B1C97BF}"/>
    <dgm:cxn modelId="{D8CBD431-5609-4E93-A4B4-F8BA3D4DD64D}" type="presOf" srcId="{9A7EFC81-C6F0-4705-B051-3C753A3B5AAB}" destId="{4B2BFEA6-209C-40BF-B4FB-1988688A5AD7}" srcOrd="0" destOrd="0" presId="urn:microsoft.com/office/officeart/2005/8/layout/orgChart1"/>
    <dgm:cxn modelId="{8D63D55A-2D87-42D7-8E8E-3B80D2889532}" srcId="{9A7EFC81-C6F0-4705-B051-3C753A3B5AAB}" destId="{8CFF9E0C-A4AF-4060-86BA-0B7143DEE260}" srcOrd="1" destOrd="0" parTransId="{819194DF-8C8C-4BA7-95D1-DC29C28417C0}" sibTransId="{6373D771-C2B6-4C4E-8B26-66A996D408D8}"/>
    <dgm:cxn modelId="{A95A0BDD-9E14-41EB-93E0-C8509ED985DC}" type="presOf" srcId="{4EC2F8A4-3440-4319-BB73-6446684D6474}" destId="{21864AD7-59E4-4463-8193-5AA2A3A4FF69}" srcOrd="0" destOrd="0" presId="urn:microsoft.com/office/officeart/2005/8/layout/orgChart1"/>
    <dgm:cxn modelId="{B6627702-FA52-4565-B49C-2B7E85B49961}" type="presOf" srcId="{27B9316B-F3C6-49E6-AF7D-F05A16C55A67}" destId="{C3C14CCF-38AF-4F98-9755-709A558550A6}" srcOrd="0" destOrd="0" presId="urn:microsoft.com/office/officeart/2005/8/layout/orgChart1"/>
    <dgm:cxn modelId="{0EAA71CC-E284-4288-9905-7EA1626D1AC0}" type="presOf" srcId="{20F1885E-0DA2-4F61-99CC-C443E527065A}" destId="{896FA4D5-F925-42A4-B1E0-F792BF1D00A9}" srcOrd="0" destOrd="0" presId="urn:microsoft.com/office/officeart/2005/8/layout/orgChart1"/>
    <dgm:cxn modelId="{F76E3FB1-9F1D-44C5-BCEE-D03B36BAC960}" type="presOf" srcId="{2A9EDCCB-B3C4-4094-B5C8-C6C00E195AAB}" destId="{69068566-6F55-41CF-AC5D-4211275976C8}" srcOrd="0" destOrd="0" presId="urn:microsoft.com/office/officeart/2005/8/layout/orgChart1"/>
    <dgm:cxn modelId="{0C376900-1413-4083-BCDD-A7772F41D7BA}" type="presOf" srcId="{C2B58B7A-2DD3-4769-983D-6833E6C0264A}" destId="{5E3D0683-DE13-44B1-8616-FC381DD90AA2}" srcOrd="1" destOrd="0" presId="urn:microsoft.com/office/officeart/2005/8/layout/orgChart1"/>
    <dgm:cxn modelId="{538176C6-0E5E-449B-9855-D5E9D5F88763}" type="presOf" srcId="{40E874BA-CFB8-46E6-B427-91719E6E4D1A}" destId="{135954BA-4296-4090-9F28-5B4A69AA61EE}" srcOrd="0" destOrd="0" presId="urn:microsoft.com/office/officeart/2005/8/layout/orgChart1"/>
    <dgm:cxn modelId="{A36732A1-DDAE-4E5C-A784-4E357C7B9539}" srcId="{40E874BA-CFB8-46E6-B427-91719E6E4D1A}" destId="{33279888-754E-4770-9888-13BE09982436}" srcOrd="1" destOrd="0" parTransId="{CFF70B61-C0E6-4946-8D75-00735ED031DB}" sibTransId="{CC5357F8-DF39-458F-A0ED-689979850513}"/>
    <dgm:cxn modelId="{0A1C8506-A652-4212-B969-75DC010AF111}" type="presOf" srcId="{5D2376BD-D9A9-4AAA-8881-61687C2893F5}" destId="{7FCD2AC6-E565-4825-AE7A-9EF39DC35963}" srcOrd="1" destOrd="0" presId="urn:microsoft.com/office/officeart/2005/8/layout/orgChart1"/>
    <dgm:cxn modelId="{93859DBE-2F5F-47B8-BDAB-96FBDB3FC2FD}" srcId="{C2C8E8C4-A7BA-4DBC-B208-40D20144A150}" destId="{A2D2E935-AE22-4E7D-8D18-F94B89D5E7D6}" srcOrd="3" destOrd="0" parTransId="{153D1BED-9B06-42DE-A072-1B2FE38C9012}" sibTransId="{C353B213-E588-4024-8CC6-3AC52DC5BFB6}"/>
    <dgm:cxn modelId="{543DF4A7-F595-429B-A538-49F775F435C5}" type="presParOf" srcId="{ACC87233-CD9A-4E7A-B920-F732A3D260CB}" destId="{538EDE0D-0FA9-49E9-8733-B8062C771555}" srcOrd="0" destOrd="0" presId="urn:microsoft.com/office/officeart/2005/8/layout/orgChart1"/>
    <dgm:cxn modelId="{8322597D-07C3-4FB5-B703-1EE5DF9B8CBF}" type="presParOf" srcId="{538EDE0D-0FA9-49E9-8733-B8062C771555}" destId="{D0878D2F-AD24-4B67-B106-6F85FF36843F}" srcOrd="0" destOrd="0" presId="urn:microsoft.com/office/officeart/2005/8/layout/orgChart1"/>
    <dgm:cxn modelId="{432E1EAF-E525-46F1-B1BE-550B75E40C51}" type="presParOf" srcId="{D0878D2F-AD24-4B67-B106-6F85FF36843F}" destId="{291C6BB4-9902-4267-A999-FA0407A646E7}" srcOrd="0" destOrd="0" presId="urn:microsoft.com/office/officeart/2005/8/layout/orgChart1"/>
    <dgm:cxn modelId="{C6E8E615-FB6E-43B7-AC15-2D1E362D297F}" type="presParOf" srcId="{D0878D2F-AD24-4B67-B106-6F85FF36843F}" destId="{D0A8849C-5F4E-4D2A-832F-A25A8E2920E7}" srcOrd="1" destOrd="0" presId="urn:microsoft.com/office/officeart/2005/8/layout/orgChart1"/>
    <dgm:cxn modelId="{71857AC8-8D11-4853-A31A-8CB20B3E2FD7}" type="presParOf" srcId="{538EDE0D-0FA9-49E9-8733-B8062C771555}" destId="{083F4719-766F-4A07-8BE4-6BDF72FA36A6}" srcOrd="1" destOrd="0" presId="urn:microsoft.com/office/officeart/2005/8/layout/orgChart1"/>
    <dgm:cxn modelId="{A04584DA-F596-474E-80C9-B68D2179B7E4}" type="presParOf" srcId="{083F4719-766F-4A07-8BE4-6BDF72FA36A6}" destId="{D5E03419-C485-4BEB-83F1-49B494E853F1}" srcOrd="0" destOrd="0" presId="urn:microsoft.com/office/officeart/2005/8/layout/orgChart1"/>
    <dgm:cxn modelId="{E348BE93-C999-4B96-A7B4-53124D45F01B}" type="presParOf" srcId="{083F4719-766F-4A07-8BE4-6BDF72FA36A6}" destId="{5EAD0930-51D7-4E41-B78C-F650218EC2E4}" srcOrd="1" destOrd="0" presId="urn:microsoft.com/office/officeart/2005/8/layout/orgChart1"/>
    <dgm:cxn modelId="{DA29971F-8EA6-4C08-8911-EAEB21CAA478}" type="presParOf" srcId="{5EAD0930-51D7-4E41-B78C-F650218EC2E4}" destId="{A0C4C045-B1EB-4260-89E9-13C815A5631F}" srcOrd="0" destOrd="0" presId="urn:microsoft.com/office/officeart/2005/8/layout/orgChart1"/>
    <dgm:cxn modelId="{CC09FF7C-1574-47C8-A6AE-168495879C2E}" type="presParOf" srcId="{A0C4C045-B1EB-4260-89E9-13C815A5631F}" destId="{2167C875-164B-42D9-BD1D-AEC2A81941B5}" srcOrd="0" destOrd="0" presId="urn:microsoft.com/office/officeart/2005/8/layout/orgChart1"/>
    <dgm:cxn modelId="{A49476D1-AD76-4005-B91B-C15E60FF1458}" type="presParOf" srcId="{A0C4C045-B1EB-4260-89E9-13C815A5631F}" destId="{2F8A36EA-B313-4E0A-90C8-959CE810E64D}" srcOrd="1" destOrd="0" presId="urn:microsoft.com/office/officeart/2005/8/layout/orgChart1"/>
    <dgm:cxn modelId="{33CF1EA5-B3BF-465B-AB9B-57B7806E59E4}" type="presParOf" srcId="{5EAD0930-51D7-4E41-B78C-F650218EC2E4}" destId="{EF5AC520-FC8E-4712-8643-4C6703BA385D}" srcOrd="1" destOrd="0" presId="urn:microsoft.com/office/officeart/2005/8/layout/orgChart1"/>
    <dgm:cxn modelId="{FE641013-B915-43AB-955B-37005665B6D0}" type="presParOf" srcId="{EF5AC520-FC8E-4712-8643-4C6703BA385D}" destId="{69068566-6F55-41CF-AC5D-4211275976C8}" srcOrd="0" destOrd="0" presId="urn:microsoft.com/office/officeart/2005/8/layout/orgChart1"/>
    <dgm:cxn modelId="{179C9BA3-C839-41A1-8DAE-A18591C7AA03}" type="presParOf" srcId="{EF5AC520-FC8E-4712-8643-4C6703BA385D}" destId="{17855379-4B7D-434F-AF51-F3E9B85C352C}" srcOrd="1" destOrd="0" presId="urn:microsoft.com/office/officeart/2005/8/layout/orgChart1"/>
    <dgm:cxn modelId="{933CC2D3-109F-4866-A245-73D661F2F0DF}" type="presParOf" srcId="{17855379-4B7D-434F-AF51-F3E9B85C352C}" destId="{2EADBA78-C46E-49C9-85F8-62D3079372C2}" srcOrd="0" destOrd="0" presId="urn:microsoft.com/office/officeart/2005/8/layout/orgChart1"/>
    <dgm:cxn modelId="{4E321003-EEB4-4997-8077-2DFFEF03D119}" type="presParOf" srcId="{2EADBA78-C46E-49C9-85F8-62D3079372C2}" destId="{4B2BFEA6-209C-40BF-B4FB-1988688A5AD7}" srcOrd="0" destOrd="0" presId="urn:microsoft.com/office/officeart/2005/8/layout/orgChart1"/>
    <dgm:cxn modelId="{C5415C85-5942-477D-BE4D-1D2FB58E90C8}" type="presParOf" srcId="{2EADBA78-C46E-49C9-85F8-62D3079372C2}" destId="{E2FB3E66-A6B5-4833-B218-6E1D94174635}" srcOrd="1" destOrd="0" presId="urn:microsoft.com/office/officeart/2005/8/layout/orgChart1"/>
    <dgm:cxn modelId="{D6E64E46-88FF-4CC4-998D-840AE02F3212}" type="presParOf" srcId="{17855379-4B7D-434F-AF51-F3E9B85C352C}" destId="{DB86F242-0D4A-49FF-AC9A-359FFCF7D92A}" srcOrd="1" destOrd="0" presId="urn:microsoft.com/office/officeart/2005/8/layout/orgChart1"/>
    <dgm:cxn modelId="{D651D6EA-D697-4561-9F65-DB64CB6080B0}" type="presParOf" srcId="{DB86F242-0D4A-49FF-AC9A-359FFCF7D92A}" destId="{2215281E-CFAF-469A-ADF8-98CC07225758}" srcOrd="0" destOrd="0" presId="urn:microsoft.com/office/officeart/2005/8/layout/orgChart1"/>
    <dgm:cxn modelId="{6D153C72-6A01-4C77-A106-0F97F1246964}" type="presParOf" srcId="{DB86F242-0D4A-49FF-AC9A-359FFCF7D92A}" destId="{59916C71-FFAB-4870-BD93-1FC68B2FD659}" srcOrd="1" destOrd="0" presId="urn:microsoft.com/office/officeart/2005/8/layout/orgChart1"/>
    <dgm:cxn modelId="{0AE06464-6517-4822-9A76-E326459F0B99}" type="presParOf" srcId="{59916C71-FFAB-4870-BD93-1FC68B2FD659}" destId="{49FF31B9-24AC-4B0A-B7FD-49AC2EF05D20}" srcOrd="0" destOrd="0" presId="urn:microsoft.com/office/officeart/2005/8/layout/orgChart1"/>
    <dgm:cxn modelId="{F0059EE9-9777-4B0E-A60C-8F4692FF54A7}" type="presParOf" srcId="{49FF31B9-24AC-4B0A-B7FD-49AC2EF05D20}" destId="{606611E3-35A6-43B3-A95E-2659AE9A1112}" srcOrd="0" destOrd="0" presId="urn:microsoft.com/office/officeart/2005/8/layout/orgChart1"/>
    <dgm:cxn modelId="{331DED9B-1F2E-4631-A7CC-42994C60AE78}" type="presParOf" srcId="{49FF31B9-24AC-4B0A-B7FD-49AC2EF05D20}" destId="{6981F887-6416-43A6-ABEC-CF1A5ED5AD0C}" srcOrd="1" destOrd="0" presId="urn:microsoft.com/office/officeart/2005/8/layout/orgChart1"/>
    <dgm:cxn modelId="{E18B49A9-05F7-4801-B164-C6C5EB562494}" type="presParOf" srcId="{59916C71-FFAB-4870-BD93-1FC68B2FD659}" destId="{DA9C002E-2A29-4AFE-9F33-60C83543087E}" srcOrd="1" destOrd="0" presId="urn:microsoft.com/office/officeart/2005/8/layout/orgChart1"/>
    <dgm:cxn modelId="{95D3D571-6FDC-48E1-9165-07A6386E9B71}" type="presParOf" srcId="{59916C71-FFAB-4870-BD93-1FC68B2FD659}" destId="{223FEE90-A981-4F77-B46A-2BA5CDBBF236}" srcOrd="2" destOrd="0" presId="urn:microsoft.com/office/officeart/2005/8/layout/orgChart1"/>
    <dgm:cxn modelId="{8377BB97-1D2A-4A0D-A5F6-66B747EC2772}" type="presParOf" srcId="{DB86F242-0D4A-49FF-AC9A-359FFCF7D92A}" destId="{0D88789F-CD79-45A6-8FE5-D81D0E3F4338}" srcOrd="2" destOrd="0" presId="urn:microsoft.com/office/officeart/2005/8/layout/orgChart1"/>
    <dgm:cxn modelId="{59B3B275-E3B5-4ED1-89C2-01960AE5803E}" type="presParOf" srcId="{DB86F242-0D4A-49FF-AC9A-359FFCF7D92A}" destId="{BC7E6CDF-85D2-4199-8F68-11377F6CBD57}" srcOrd="3" destOrd="0" presId="urn:microsoft.com/office/officeart/2005/8/layout/orgChart1"/>
    <dgm:cxn modelId="{4E924424-4445-4703-9B22-91EE6A42C461}" type="presParOf" srcId="{BC7E6CDF-85D2-4199-8F68-11377F6CBD57}" destId="{94B02BAD-23A6-458D-BE17-C5A3E6050F4A}" srcOrd="0" destOrd="0" presId="urn:microsoft.com/office/officeart/2005/8/layout/orgChart1"/>
    <dgm:cxn modelId="{9253F7DF-1A58-43C2-99B8-61D6B7273B90}" type="presParOf" srcId="{94B02BAD-23A6-458D-BE17-C5A3E6050F4A}" destId="{90DD73AF-00E3-4085-81F8-A72D15C4D75B}" srcOrd="0" destOrd="0" presId="urn:microsoft.com/office/officeart/2005/8/layout/orgChart1"/>
    <dgm:cxn modelId="{CBF55B01-6930-4DDE-9023-78A467E36B99}" type="presParOf" srcId="{94B02BAD-23A6-458D-BE17-C5A3E6050F4A}" destId="{A27C57DB-7A13-4A7D-A797-7CBBAB402639}" srcOrd="1" destOrd="0" presId="urn:microsoft.com/office/officeart/2005/8/layout/orgChart1"/>
    <dgm:cxn modelId="{36A4E047-8DD4-460E-87FF-43AA36D96308}" type="presParOf" srcId="{BC7E6CDF-85D2-4199-8F68-11377F6CBD57}" destId="{083BCD36-021E-4778-9B19-C04F12220C61}" srcOrd="1" destOrd="0" presId="urn:microsoft.com/office/officeart/2005/8/layout/orgChart1"/>
    <dgm:cxn modelId="{FF43E4D7-436C-4AF5-B469-E8B5BE6BC4B4}" type="presParOf" srcId="{BC7E6CDF-85D2-4199-8F68-11377F6CBD57}" destId="{DD1492FB-1A4B-48CE-B808-4C15C192F5AB}" srcOrd="2" destOrd="0" presId="urn:microsoft.com/office/officeart/2005/8/layout/orgChart1"/>
    <dgm:cxn modelId="{84A66911-260F-4439-8D6C-D4D1A3EC5481}" type="presParOf" srcId="{DB86F242-0D4A-49FF-AC9A-359FFCF7D92A}" destId="{21864AD7-59E4-4463-8193-5AA2A3A4FF69}" srcOrd="4" destOrd="0" presId="urn:microsoft.com/office/officeart/2005/8/layout/orgChart1"/>
    <dgm:cxn modelId="{C64FD7BD-DA43-434B-A7E9-2A659F8AE3EF}" type="presParOf" srcId="{DB86F242-0D4A-49FF-AC9A-359FFCF7D92A}" destId="{307F292A-0DEE-4FD3-BB38-54D9253ED776}" srcOrd="5" destOrd="0" presId="urn:microsoft.com/office/officeart/2005/8/layout/orgChart1"/>
    <dgm:cxn modelId="{C915B671-CC59-449E-A5E0-8761886D282A}" type="presParOf" srcId="{307F292A-0DEE-4FD3-BB38-54D9253ED776}" destId="{5EFAAF1A-4E46-44A2-9DCA-729240838044}" srcOrd="0" destOrd="0" presId="urn:microsoft.com/office/officeart/2005/8/layout/orgChart1"/>
    <dgm:cxn modelId="{FCC55D84-A6EF-4EEC-87B7-3B2664B84D1E}" type="presParOf" srcId="{5EFAAF1A-4E46-44A2-9DCA-729240838044}" destId="{B9FE1458-39F7-4653-BE9A-C2D8B226BA57}" srcOrd="0" destOrd="0" presId="urn:microsoft.com/office/officeart/2005/8/layout/orgChart1"/>
    <dgm:cxn modelId="{FA71D734-312B-4B1E-B094-A8ED26A2365E}" type="presParOf" srcId="{5EFAAF1A-4E46-44A2-9DCA-729240838044}" destId="{F81197ED-FC16-40D1-B853-F9BC04E203D2}" srcOrd="1" destOrd="0" presId="urn:microsoft.com/office/officeart/2005/8/layout/orgChart1"/>
    <dgm:cxn modelId="{EAECB001-B262-49CE-9367-979422F4A872}" type="presParOf" srcId="{307F292A-0DEE-4FD3-BB38-54D9253ED776}" destId="{BE89E45D-632D-4E57-8512-7E2E2F855EEC}" srcOrd="1" destOrd="0" presId="urn:microsoft.com/office/officeart/2005/8/layout/orgChart1"/>
    <dgm:cxn modelId="{AD20304E-214D-4AB9-BB9F-D3A72E53C143}" type="presParOf" srcId="{307F292A-0DEE-4FD3-BB38-54D9253ED776}" destId="{BE232DCF-F6EC-43EE-B8D6-0E4B74CFF672}" srcOrd="2" destOrd="0" presId="urn:microsoft.com/office/officeart/2005/8/layout/orgChart1"/>
    <dgm:cxn modelId="{5DB8672A-088E-4D7A-8911-8B039DFD6308}" type="presParOf" srcId="{DB86F242-0D4A-49FF-AC9A-359FFCF7D92A}" destId="{7B527F8C-28C7-41F7-AD43-705D784CDCC6}" srcOrd="6" destOrd="0" presId="urn:microsoft.com/office/officeart/2005/8/layout/orgChart1"/>
    <dgm:cxn modelId="{D59B29E4-A2C0-45CC-96A1-9C1787D5B26F}" type="presParOf" srcId="{DB86F242-0D4A-49FF-AC9A-359FFCF7D92A}" destId="{BE92E828-5BD2-41D2-B9C2-E8F48D29486D}" srcOrd="7" destOrd="0" presId="urn:microsoft.com/office/officeart/2005/8/layout/orgChart1"/>
    <dgm:cxn modelId="{90A7EA5A-44B8-4409-AE7D-A1B27FFB1A65}" type="presParOf" srcId="{BE92E828-5BD2-41D2-B9C2-E8F48D29486D}" destId="{D791F714-E19E-4842-8642-1B3624D0BC8B}" srcOrd="0" destOrd="0" presId="urn:microsoft.com/office/officeart/2005/8/layout/orgChart1"/>
    <dgm:cxn modelId="{68F7316D-F240-4D47-9FE2-82DB3FE85B56}" type="presParOf" srcId="{D791F714-E19E-4842-8642-1B3624D0BC8B}" destId="{3782B0B9-93C3-4670-B4FB-7E977062370B}" srcOrd="0" destOrd="0" presId="urn:microsoft.com/office/officeart/2005/8/layout/orgChart1"/>
    <dgm:cxn modelId="{1A214FF1-2FAD-42C6-B3B5-A7AB5512B052}" type="presParOf" srcId="{D791F714-E19E-4842-8642-1B3624D0BC8B}" destId="{E4A9D549-E5ED-4370-95D3-5E8F985F06A1}" srcOrd="1" destOrd="0" presId="urn:microsoft.com/office/officeart/2005/8/layout/orgChart1"/>
    <dgm:cxn modelId="{7F52BF42-4D38-4E62-9083-035BF0EB5BFD}" type="presParOf" srcId="{BE92E828-5BD2-41D2-B9C2-E8F48D29486D}" destId="{0CB91E27-960B-4345-B9FE-74D605904D6B}" srcOrd="1" destOrd="0" presId="urn:microsoft.com/office/officeart/2005/8/layout/orgChart1"/>
    <dgm:cxn modelId="{6F1D6DD1-68B8-48E0-BCF2-923B97BC91A2}" type="presParOf" srcId="{BE92E828-5BD2-41D2-B9C2-E8F48D29486D}" destId="{04080AEA-A91B-4118-BB24-2DEB3FE594E5}" srcOrd="2" destOrd="0" presId="urn:microsoft.com/office/officeart/2005/8/layout/orgChart1"/>
    <dgm:cxn modelId="{EA7E0520-2CD1-4EE8-80A3-B111B5CB1646}" type="presParOf" srcId="{17855379-4B7D-434F-AF51-F3E9B85C352C}" destId="{7479F07D-9530-47A8-9B6E-8EDFC36608B5}" srcOrd="2" destOrd="0" presId="urn:microsoft.com/office/officeart/2005/8/layout/orgChart1"/>
    <dgm:cxn modelId="{1BDB4C40-CF24-4DEE-8D61-E4A885E2592B}" type="presParOf" srcId="{EF5AC520-FC8E-4712-8643-4C6703BA385D}" destId="{3E2B2DB3-21EB-469C-B345-2BD4D141046C}" srcOrd="2" destOrd="0" presId="urn:microsoft.com/office/officeart/2005/8/layout/orgChart1"/>
    <dgm:cxn modelId="{17EEC11A-FC4C-4D5E-8D3C-046AD965CE3D}" type="presParOf" srcId="{EF5AC520-FC8E-4712-8643-4C6703BA385D}" destId="{A11D6341-F7C9-4A62-ADC2-985FC04E353A}" srcOrd="3" destOrd="0" presId="urn:microsoft.com/office/officeart/2005/8/layout/orgChart1"/>
    <dgm:cxn modelId="{9041D6B0-5767-4B3E-B65E-E97A84C1CDC2}" type="presParOf" srcId="{A11D6341-F7C9-4A62-ADC2-985FC04E353A}" destId="{271C122A-801B-4172-B3E9-0BDBF2F739AC}" srcOrd="0" destOrd="0" presId="urn:microsoft.com/office/officeart/2005/8/layout/orgChart1"/>
    <dgm:cxn modelId="{9C8BCD9D-4491-44E4-AB66-4C8D23D088FD}" type="presParOf" srcId="{271C122A-801B-4172-B3E9-0BDBF2F739AC}" destId="{9DF75429-DA69-4AC2-BB68-E14B92ECD393}" srcOrd="0" destOrd="0" presId="urn:microsoft.com/office/officeart/2005/8/layout/orgChart1"/>
    <dgm:cxn modelId="{2573B432-E1AA-436A-92A8-30B53E2623C5}" type="presParOf" srcId="{271C122A-801B-4172-B3E9-0BDBF2F739AC}" destId="{A243E38E-B26F-49E8-BE33-D1B16B3E4F28}" srcOrd="1" destOrd="0" presId="urn:microsoft.com/office/officeart/2005/8/layout/orgChart1"/>
    <dgm:cxn modelId="{22278E3B-E00D-4EA7-9D6A-E47FAB740454}" type="presParOf" srcId="{A11D6341-F7C9-4A62-ADC2-985FC04E353A}" destId="{985B806A-2958-4154-B302-FD7C9BF13AF8}" srcOrd="1" destOrd="0" presId="urn:microsoft.com/office/officeart/2005/8/layout/orgChart1"/>
    <dgm:cxn modelId="{137873D5-8086-438C-A589-687A5973BFFE}" type="presParOf" srcId="{985B806A-2958-4154-B302-FD7C9BF13AF8}" destId="{9B70595E-DC35-48F8-A722-42DA2C7A8425}" srcOrd="0" destOrd="0" presId="urn:microsoft.com/office/officeart/2005/8/layout/orgChart1"/>
    <dgm:cxn modelId="{0C2C24C3-FAB9-44B1-8CC3-35E6E53BD528}" type="presParOf" srcId="{985B806A-2958-4154-B302-FD7C9BF13AF8}" destId="{2DDBBDA2-2670-4C38-AD9C-C9468EC8D295}" srcOrd="1" destOrd="0" presId="urn:microsoft.com/office/officeart/2005/8/layout/orgChart1"/>
    <dgm:cxn modelId="{EAC4CEAE-4E5B-4149-B261-3E19FDBB6C58}" type="presParOf" srcId="{2DDBBDA2-2670-4C38-AD9C-C9468EC8D295}" destId="{E20B0742-CD98-4F10-8123-9725FCCA5CE6}" srcOrd="0" destOrd="0" presId="urn:microsoft.com/office/officeart/2005/8/layout/orgChart1"/>
    <dgm:cxn modelId="{306DFED9-0CA1-4251-9079-7930F17F9870}" type="presParOf" srcId="{E20B0742-CD98-4F10-8123-9725FCCA5CE6}" destId="{3EFA52A2-1AC2-48F1-906A-73E31BA00C24}" srcOrd="0" destOrd="0" presId="urn:microsoft.com/office/officeart/2005/8/layout/orgChart1"/>
    <dgm:cxn modelId="{116713CA-F9C1-4F88-9A41-10780C53DA13}" type="presParOf" srcId="{E20B0742-CD98-4F10-8123-9725FCCA5CE6}" destId="{7FCD2AC6-E565-4825-AE7A-9EF39DC35963}" srcOrd="1" destOrd="0" presId="urn:microsoft.com/office/officeart/2005/8/layout/orgChart1"/>
    <dgm:cxn modelId="{F0E45978-1493-4839-9914-92385EB17EE3}" type="presParOf" srcId="{2DDBBDA2-2670-4C38-AD9C-C9468EC8D295}" destId="{0B0C8FFB-3E69-4F1E-BC05-07A4A2993CFA}" srcOrd="1" destOrd="0" presId="urn:microsoft.com/office/officeart/2005/8/layout/orgChart1"/>
    <dgm:cxn modelId="{D1EF17B5-9927-431B-8061-EB2CC5A9107B}" type="presParOf" srcId="{2DDBBDA2-2670-4C38-AD9C-C9468EC8D295}" destId="{65D31868-07EE-468B-A13B-EBC7B9D0D470}" srcOrd="2" destOrd="0" presId="urn:microsoft.com/office/officeart/2005/8/layout/orgChart1"/>
    <dgm:cxn modelId="{FEE1884C-B534-4DD9-84E2-678CFB696A2E}" type="presParOf" srcId="{A11D6341-F7C9-4A62-ADC2-985FC04E353A}" destId="{148B5381-0C06-4C3A-BE23-87739EB9B8CD}" srcOrd="2" destOrd="0" presId="urn:microsoft.com/office/officeart/2005/8/layout/orgChart1"/>
    <dgm:cxn modelId="{7C4306A6-F7CE-415A-B1FA-C1EBC00ADCBE}" type="presParOf" srcId="{EF5AC520-FC8E-4712-8643-4C6703BA385D}" destId="{DDB5E626-E86C-4557-839F-46EA07ECD715}" srcOrd="4" destOrd="0" presId="urn:microsoft.com/office/officeart/2005/8/layout/orgChart1"/>
    <dgm:cxn modelId="{173F833B-A026-4F1F-8448-8A846A9ECA93}" type="presParOf" srcId="{EF5AC520-FC8E-4712-8643-4C6703BA385D}" destId="{342651E7-A6CB-4CD7-8415-D7CC4199C0AE}" srcOrd="5" destOrd="0" presId="urn:microsoft.com/office/officeart/2005/8/layout/orgChart1"/>
    <dgm:cxn modelId="{14E53585-83FA-4FE4-8EB9-5C2AC87B847C}" type="presParOf" srcId="{342651E7-A6CB-4CD7-8415-D7CC4199C0AE}" destId="{50580C4A-BF9E-4B65-914B-5BF4511D7B66}" srcOrd="0" destOrd="0" presId="urn:microsoft.com/office/officeart/2005/8/layout/orgChart1"/>
    <dgm:cxn modelId="{239D07A5-C4D9-438D-AEB6-3B3B02B2BE10}" type="presParOf" srcId="{50580C4A-BF9E-4B65-914B-5BF4511D7B66}" destId="{10D99F35-BE77-486A-AEE1-16C347FD9B81}" srcOrd="0" destOrd="0" presId="urn:microsoft.com/office/officeart/2005/8/layout/orgChart1"/>
    <dgm:cxn modelId="{66870757-20B5-4272-8E7C-C5D5223DAD51}" type="presParOf" srcId="{50580C4A-BF9E-4B65-914B-5BF4511D7B66}" destId="{5E3D0683-DE13-44B1-8616-FC381DD90AA2}" srcOrd="1" destOrd="0" presId="urn:microsoft.com/office/officeart/2005/8/layout/orgChart1"/>
    <dgm:cxn modelId="{A4C9FC06-C35C-4073-98DB-C427DB44B47C}" type="presParOf" srcId="{342651E7-A6CB-4CD7-8415-D7CC4199C0AE}" destId="{B6A42C34-3971-4F26-80F4-DC2C5EF47F64}" srcOrd="1" destOrd="0" presId="urn:microsoft.com/office/officeart/2005/8/layout/orgChart1"/>
    <dgm:cxn modelId="{783488EE-631A-4E4F-9C0B-A97B68B07BF3}" type="presParOf" srcId="{B6A42C34-3971-4F26-80F4-DC2C5EF47F64}" destId="{6F993B7A-1A51-4A4A-BC01-D5B14BDD3C3A}" srcOrd="0" destOrd="0" presId="urn:microsoft.com/office/officeart/2005/8/layout/orgChart1"/>
    <dgm:cxn modelId="{37930097-11E7-4F13-AD68-739A378F24AD}" type="presParOf" srcId="{B6A42C34-3971-4F26-80F4-DC2C5EF47F64}" destId="{9A1AEF1C-320C-4008-90A0-8BC3D6FBE8B4}" srcOrd="1" destOrd="0" presId="urn:microsoft.com/office/officeart/2005/8/layout/orgChart1"/>
    <dgm:cxn modelId="{3C5D24E6-33B1-486B-AE70-FC7DAFDC1A62}" type="presParOf" srcId="{9A1AEF1C-320C-4008-90A0-8BC3D6FBE8B4}" destId="{42098466-DBB0-48DB-96E2-C4823E29F010}" srcOrd="0" destOrd="0" presId="urn:microsoft.com/office/officeart/2005/8/layout/orgChart1"/>
    <dgm:cxn modelId="{E64502D1-A87E-4883-8C54-1279C2DE5DAE}" type="presParOf" srcId="{42098466-DBB0-48DB-96E2-C4823E29F010}" destId="{135954BA-4296-4090-9F28-5B4A69AA61EE}" srcOrd="0" destOrd="0" presId="urn:microsoft.com/office/officeart/2005/8/layout/orgChart1"/>
    <dgm:cxn modelId="{0778FBCA-CC00-4097-954E-10F90D76A9B6}" type="presParOf" srcId="{42098466-DBB0-48DB-96E2-C4823E29F010}" destId="{7456A0C3-DD7F-4632-B8C4-3A0CEBA26746}" srcOrd="1" destOrd="0" presId="urn:microsoft.com/office/officeart/2005/8/layout/orgChart1"/>
    <dgm:cxn modelId="{BBD4A5CF-47F9-4056-A3B7-F60875C0B804}" type="presParOf" srcId="{9A1AEF1C-320C-4008-90A0-8BC3D6FBE8B4}" destId="{0C3F1A1D-1B6E-426B-8F34-7672045A8563}" srcOrd="1" destOrd="0" presId="urn:microsoft.com/office/officeart/2005/8/layout/orgChart1"/>
    <dgm:cxn modelId="{1BC77B56-BDC0-4B79-AD20-EC2447825EC1}" type="presParOf" srcId="{0C3F1A1D-1B6E-426B-8F34-7672045A8563}" destId="{914AFD41-965A-4B71-90E6-FBBF09A05773}" srcOrd="0" destOrd="0" presId="urn:microsoft.com/office/officeart/2005/8/layout/orgChart1"/>
    <dgm:cxn modelId="{831E7A8C-05ED-4E47-9A90-022FCD4A067C}" type="presParOf" srcId="{0C3F1A1D-1B6E-426B-8F34-7672045A8563}" destId="{B5B033FB-CD42-4214-BF52-79963AC43743}" srcOrd="1" destOrd="0" presId="urn:microsoft.com/office/officeart/2005/8/layout/orgChart1"/>
    <dgm:cxn modelId="{623C4B77-72C8-4FAA-8BB1-DCB2528FE457}" type="presParOf" srcId="{B5B033FB-CD42-4214-BF52-79963AC43743}" destId="{40744F20-430D-49DF-BBC2-C574245EE421}" srcOrd="0" destOrd="0" presId="urn:microsoft.com/office/officeart/2005/8/layout/orgChart1"/>
    <dgm:cxn modelId="{586DD600-D87D-41E0-85EA-D34D3B752D07}" type="presParOf" srcId="{40744F20-430D-49DF-BBC2-C574245EE421}" destId="{4DF5EC64-850A-4B1F-92E9-2215B2D90B1B}" srcOrd="0" destOrd="0" presId="urn:microsoft.com/office/officeart/2005/8/layout/orgChart1"/>
    <dgm:cxn modelId="{FC87431B-380C-46D2-AB18-5B79F6400FD6}" type="presParOf" srcId="{40744F20-430D-49DF-BBC2-C574245EE421}" destId="{E7FA0929-1563-4B0A-8AB7-E14F01A1861E}" srcOrd="1" destOrd="0" presId="urn:microsoft.com/office/officeart/2005/8/layout/orgChart1"/>
    <dgm:cxn modelId="{1D852B45-DEC0-4A4F-8C08-575FC978923E}" type="presParOf" srcId="{B5B033FB-CD42-4214-BF52-79963AC43743}" destId="{24AF4531-9EB0-4786-880F-C8A51FE93696}" srcOrd="1" destOrd="0" presId="urn:microsoft.com/office/officeart/2005/8/layout/orgChart1"/>
    <dgm:cxn modelId="{FFD8A73D-FFC2-4545-B997-EF454FB52001}" type="presParOf" srcId="{B5B033FB-CD42-4214-BF52-79963AC43743}" destId="{F698B9F2-50EE-46CC-A9B3-2D8C5EE5A18E}" srcOrd="2" destOrd="0" presId="urn:microsoft.com/office/officeart/2005/8/layout/orgChart1"/>
    <dgm:cxn modelId="{76D247B6-BCE3-4BF7-93B7-5B4BC4049533}" type="presParOf" srcId="{0C3F1A1D-1B6E-426B-8F34-7672045A8563}" destId="{4045DADE-87E2-4226-ACA9-D6FD9C76F8DB}" srcOrd="2" destOrd="0" presId="urn:microsoft.com/office/officeart/2005/8/layout/orgChart1"/>
    <dgm:cxn modelId="{1923D10E-C5F5-41A3-8D39-A64088D44DE9}" type="presParOf" srcId="{0C3F1A1D-1B6E-426B-8F34-7672045A8563}" destId="{0723D2B6-36F6-4659-A6AE-332D9C0EDB55}" srcOrd="3" destOrd="0" presId="urn:microsoft.com/office/officeart/2005/8/layout/orgChart1"/>
    <dgm:cxn modelId="{F619365A-797B-46A3-A5E5-B4FE9B815DB9}" type="presParOf" srcId="{0723D2B6-36F6-4659-A6AE-332D9C0EDB55}" destId="{DA7C96D5-7858-463E-9398-E430BC88615F}" srcOrd="0" destOrd="0" presId="urn:microsoft.com/office/officeart/2005/8/layout/orgChart1"/>
    <dgm:cxn modelId="{2AA19B3F-EDB5-4FB7-AD5A-51C20D751E6E}" type="presParOf" srcId="{DA7C96D5-7858-463E-9398-E430BC88615F}" destId="{68EA2839-A401-440D-BE2C-80B13C526636}" srcOrd="0" destOrd="0" presId="urn:microsoft.com/office/officeart/2005/8/layout/orgChart1"/>
    <dgm:cxn modelId="{05635839-BF9B-4A03-BDC0-857F3D77090B}" type="presParOf" srcId="{DA7C96D5-7858-463E-9398-E430BC88615F}" destId="{5EDD3D8D-CB0F-4993-BF0E-1497A889BB32}" srcOrd="1" destOrd="0" presId="urn:microsoft.com/office/officeart/2005/8/layout/orgChart1"/>
    <dgm:cxn modelId="{F2959256-5BEA-4C47-8265-536007371BD1}" type="presParOf" srcId="{0723D2B6-36F6-4659-A6AE-332D9C0EDB55}" destId="{00912647-6012-4D2C-806F-124AC55EBD33}" srcOrd="1" destOrd="0" presId="urn:microsoft.com/office/officeart/2005/8/layout/orgChart1"/>
    <dgm:cxn modelId="{9A708B52-AC1D-4185-B67D-7A40A2763738}" type="presParOf" srcId="{0723D2B6-36F6-4659-A6AE-332D9C0EDB55}" destId="{0952E0E3-430E-40B7-B7A6-C468B54A660B}" srcOrd="2" destOrd="0" presId="urn:microsoft.com/office/officeart/2005/8/layout/orgChart1"/>
    <dgm:cxn modelId="{A3B6F707-8F2E-4919-892E-DABCC340789A}" type="presParOf" srcId="{9A1AEF1C-320C-4008-90A0-8BC3D6FBE8B4}" destId="{E50289EA-221B-4EBA-8462-1AE571A4F761}" srcOrd="2" destOrd="0" presId="urn:microsoft.com/office/officeart/2005/8/layout/orgChart1"/>
    <dgm:cxn modelId="{29F51444-5082-49A4-B6A4-BE7D5515981B}" type="presParOf" srcId="{342651E7-A6CB-4CD7-8415-D7CC4199C0AE}" destId="{BD9088D0-9772-474F-84BF-C8B5EE734F92}" srcOrd="2" destOrd="0" presId="urn:microsoft.com/office/officeart/2005/8/layout/orgChart1"/>
    <dgm:cxn modelId="{7F776415-70A4-4763-A6D5-7406030D7E34}" type="presParOf" srcId="{EF5AC520-FC8E-4712-8643-4C6703BA385D}" destId="{A55C5FCD-F7FF-4F67-8F19-C18BC838C528}" srcOrd="6" destOrd="0" presId="urn:microsoft.com/office/officeart/2005/8/layout/orgChart1"/>
    <dgm:cxn modelId="{7B77DF8D-37FB-4F4A-9B63-70D15293CA30}" type="presParOf" srcId="{EF5AC520-FC8E-4712-8643-4C6703BA385D}" destId="{ED7E15C4-261C-454F-99CB-9B3F2A22AC9A}" srcOrd="7" destOrd="0" presId="urn:microsoft.com/office/officeart/2005/8/layout/orgChart1"/>
    <dgm:cxn modelId="{C6794B8D-5E09-47E9-9C97-12FA0C5D6E94}" type="presParOf" srcId="{ED7E15C4-261C-454F-99CB-9B3F2A22AC9A}" destId="{56936633-F9FB-4E70-B745-D443CB771194}" srcOrd="0" destOrd="0" presId="urn:microsoft.com/office/officeart/2005/8/layout/orgChart1"/>
    <dgm:cxn modelId="{53C5032E-72F3-4950-832B-7DC9047C891D}" type="presParOf" srcId="{56936633-F9FB-4E70-B745-D443CB771194}" destId="{F93086E3-EDA1-4D9F-8731-4C330087B120}" srcOrd="0" destOrd="0" presId="urn:microsoft.com/office/officeart/2005/8/layout/orgChart1"/>
    <dgm:cxn modelId="{0D02B4A5-3DC0-4092-BAE2-6DFC252DE07C}" type="presParOf" srcId="{56936633-F9FB-4E70-B745-D443CB771194}" destId="{B80ED69A-39B9-48DE-945D-73A69826007B}" srcOrd="1" destOrd="0" presId="urn:microsoft.com/office/officeart/2005/8/layout/orgChart1"/>
    <dgm:cxn modelId="{59BB723B-939A-4FAF-9912-28ECF69537CF}" type="presParOf" srcId="{ED7E15C4-261C-454F-99CB-9B3F2A22AC9A}" destId="{EACE0E5B-8011-4844-B1B1-BB6BF99A3BBB}" srcOrd="1" destOrd="0" presId="urn:microsoft.com/office/officeart/2005/8/layout/orgChart1"/>
    <dgm:cxn modelId="{1479FD99-F75C-4C89-ACFE-3339F89291AC}" type="presParOf" srcId="{EACE0E5B-8011-4844-B1B1-BB6BF99A3BBB}" destId="{896FA4D5-F925-42A4-B1E0-F792BF1D00A9}" srcOrd="0" destOrd="0" presId="urn:microsoft.com/office/officeart/2005/8/layout/orgChart1"/>
    <dgm:cxn modelId="{3A5A5AA6-4903-4DC3-A9F3-9528A06DED68}" type="presParOf" srcId="{EACE0E5B-8011-4844-B1B1-BB6BF99A3BBB}" destId="{6A373510-CD36-45DC-94A9-9B8CD4F26CAA}" srcOrd="1" destOrd="0" presId="urn:microsoft.com/office/officeart/2005/8/layout/orgChart1"/>
    <dgm:cxn modelId="{B4FA3946-F4DE-4773-8B9F-056880EBD80C}" type="presParOf" srcId="{6A373510-CD36-45DC-94A9-9B8CD4F26CAA}" destId="{1ADA6CE9-944C-473B-94F0-5A97DB45C9D3}" srcOrd="0" destOrd="0" presId="urn:microsoft.com/office/officeart/2005/8/layout/orgChart1"/>
    <dgm:cxn modelId="{B2A387CF-58D7-4BFF-9118-016DF6118ADA}" type="presParOf" srcId="{1ADA6CE9-944C-473B-94F0-5A97DB45C9D3}" destId="{7600B9A7-A45E-4CB8-8F08-EAF1005D2417}" srcOrd="0" destOrd="0" presId="urn:microsoft.com/office/officeart/2005/8/layout/orgChart1"/>
    <dgm:cxn modelId="{766EDD1C-3F3E-43F5-9E0A-1A43CC10A3E8}" type="presParOf" srcId="{1ADA6CE9-944C-473B-94F0-5A97DB45C9D3}" destId="{DB1DEFDD-7E7B-43C2-B721-5D62C65C94CB}" srcOrd="1" destOrd="0" presId="urn:microsoft.com/office/officeart/2005/8/layout/orgChart1"/>
    <dgm:cxn modelId="{10A74627-B173-41E6-8E6C-E487C8DCBAEF}" type="presParOf" srcId="{6A373510-CD36-45DC-94A9-9B8CD4F26CAA}" destId="{5CF5AE98-AED6-4B16-9F2C-C64A03E8E4C3}" srcOrd="1" destOrd="0" presId="urn:microsoft.com/office/officeart/2005/8/layout/orgChart1"/>
    <dgm:cxn modelId="{E346A6F6-9B34-4CDF-BCB4-8D9D23ED00C9}" type="presParOf" srcId="{6A373510-CD36-45DC-94A9-9B8CD4F26CAA}" destId="{38F2C673-30E9-4D2E-8920-B9008C3ECFEC}" srcOrd="2" destOrd="0" presId="urn:microsoft.com/office/officeart/2005/8/layout/orgChart1"/>
    <dgm:cxn modelId="{E1CDCD46-F8A6-4CE6-8DCE-C4721D11CAA1}" type="presParOf" srcId="{EACE0E5B-8011-4844-B1B1-BB6BF99A3BBB}" destId="{3BEABB42-F8F2-4EB2-AC3A-40DF0FD8199F}" srcOrd="2" destOrd="0" presId="urn:microsoft.com/office/officeart/2005/8/layout/orgChart1"/>
    <dgm:cxn modelId="{861B1577-95CA-4606-AAC1-4FF1E60F47AB}" type="presParOf" srcId="{EACE0E5B-8011-4844-B1B1-BB6BF99A3BBB}" destId="{2E096597-2561-4B89-8C3A-ED6D829803B6}" srcOrd="3" destOrd="0" presId="urn:microsoft.com/office/officeart/2005/8/layout/orgChart1"/>
    <dgm:cxn modelId="{9B9D3D78-9CDD-4DD8-B3DB-C31FCD3C2CAC}" type="presParOf" srcId="{2E096597-2561-4B89-8C3A-ED6D829803B6}" destId="{AD0132F3-5388-469F-B740-67754E1067F9}" srcOrd="0" destOrd="0" presId="urn:microsoft.com/office/officeart/2005/8/layout/orgChart1"/>
    <dgm:cxn modelId="{6B00C768-B759-4950-9A45-DC84A4761D4A}" type="presParOf" srcId="{AD0132F3-5388-469F-B740-67754E1067F9}" destId="{1D0FFCE7-FB9B-470A-BAF1-0416B3AE3E34}" srcOrd="0" destOrd="0" presId="urn:microsoft.com/office/officeart/2005/8/layout/orgChart1"/>
    <dgm:cxn modelId="{40BEC0A6-ED1C-486E-9E83-33E1D683BA47}" type="presParOf" srcId="{AD0132F3-5388-469F-B740-67754E1067F9}" destId="{1524C385-9A9B-43D1-AC22-DF50543D99C2}" srcOrd="1" destOrd="0" presId="urn:microsoft.com/office/officeart/2005/8/layout/orgChart1"/>
    <dgm:cxn modelId="{B2A12BFA-D01C-4759-93E3-A35CC9A2DC92}" type="presParOf" srcId="{2E096597-2561-4B89-8C3A-ED6D829803B6}" destId="{DBEB9B58-B24D-4E74-865A-1F3F021CD014}" srcOrd="1" destOrd="0" presId="urn:microsoft.com/office/officeart/2005/8/layout/orgChart1"/>
    <dgm:cxn modelId="{48647A70-F19B-49E9-A374-FF47A0F1B325}" type="presParOf" srcId="{DBEB9B58-B24D-4E74-865A-1F3F021CD014}" destId="{922135DC-A37E-4478-A245-79F4DB178640}" srcOrd="0" destOrd="0" presId="urn:microsoft.com/office/officeart/2005/8/layout/orgChart1"/>
    <dgm:cxn modelId="{38180603-BFFC-45E2-B299-5426722C3380}" type="presParOf" srcId="{DBEB9B58-B24D-4E74-865A-1F3F021CD014}" destId="{DE0C5646-2D1C-4149-B0F4-1E41B3217FD4}" srcOrd="1" destOrd="0" presId="urn:microsoft.com/office/officeart/2005/8/layout/orgChart1"/>
    <dgm:cxn modelId="{B1B4B839-F7F7-45D5-A3F2-930499154AB7}" type="presParOf" srcId="{DE0C5646-2D1C-4149-B0F4-1E41B3217FD4}" destId="{4432F1C4-A284-42D7-85D1-072C0845BB96}" srcOrd="0" destOrd="0" presId="urn:microsoft.com/office/officeart/2005/8/layout/orgChart1"/>
    <dgm:cxn modelId="{97ED7B80-BE91-4935-862C-8A3E2689A61F}" type="presParOf" srcId="{4432F1C4-A284-42D7-85D1-072C0845BB96}" destId="{C3C14CCF-38AF-4F98-9755-709A558550A6}" srcOrd="0" destOrd="0" presId="urn:microsoft.com/office/officeart/2005/8/layout/orgChart1"/>
    <dgm:cxn modelId="{B6D09553-BFA5-4EBE-9798-0A3454AB53EC}" type="presParOf" srcId="{4432F1C4-A284-42D7-85D1-072C0845BB96}" destId="{FA68D790-0B92-4CD7-9E5E-E965A1236B40}" srcOrd="1" destOrd="0" presId="urn:microsoft.com/office/officeart/2005/8/layout/orgChart1"/>
    <dgm:cxn modelId="{C79AC714-383A-4F16-91B7-CD54AFF7E311}" type="presParOf" srcId="{DE0C5646-2D1C-4149-B0F4-1E41B3217FD4}" destId="{1A08647D-898E-44F3-A923-5EE3B18C2653}" srcOrd="1" destOrd="0" presId="urn:microsoft.com/office/officeart/2005/8/layout/orgChart1"/>
    <dgm:cxn modelId="{CB0C9261-967A-49FE-926B-1A16C26C8D11}" type="presParOf" srcId="{DE0C5646-2D1C-4149-B0F4-1E41B3217FD4}" destId="{D847F56D-3D7F-4B3D-9C21-E696D46D728A}" srcOrd="2" destOrd="0" presId="urn:microsoft.com/office/officeart/2005/8/layout/orgChart1"/>
    <dgm:cxn modelId="{213FAE0D-35C8-4394-AA15-A294951F70A6}" type="presParOf" srcId="{2E096597-2561-4B89-8C3A-ED6D829803B6}" destId="{9F7C3257-441A-47AA-A177-16C34C35DE82}" srcOrd="2" destOrd="0" presId="urn:microsoft.com/office/officeart/2005/8/layout/orgChart1"/>
    <dgm:cxn modelId="{A5B4D40F-B5BB-4732-BEA2-A272C7B56BDB}" type="presParOf" srcId="{EACE0E5B-8011-4844-B1B1-BB6BF99A3BBB}" destId="{F58A8FA5-7313-4648-8785-910314E9396C}" srcOrd="4" destOrd="0" presId="urn:microsoft.com/office/officeart/2005/8/layout/orgChart1"/>
    <dgm:cxn modelId="{077771C4-ACD9-4AAD-BC93-7529A223BC01}" type="presParOf" srcId="{EACE0E5B-8011-4844-B1B1-BB6BF99A3BBB}" destId="{01069BC8-8F84-4B3C-A6BA-18C96949EBDA}" srcOrd="5" destOrd="0" presId="urn:microsoft.com/office/officeart/2005/8/layout/orgChart1"/>
    <dgm:cxn modelId="{994DB65C-76C7-4B40-936E-3A0908B9E03A}" type="presParOf" srcId="{01069BC8-8F84-4B3C-A6BA-18C96949EBDA}" destId="{DF4B7CD8-D87E-425D-8F27-B18D3C0CF413}" srcOrd="0" destOrd="0" presId="urn:microsoft.com/office/officeart/2005/8/layout/orgChart1"/>
    <dgm:cxn modelId="{4C673D89-FE63-4800-90EA-F43611A3658F}" type="presParOf" srcId="{DF4B7CD8-D87E-425D-8F27-B18D3C0CF413}" destId="{3D870640-B275-445F-80ED-EFD65AC6B02F}" srcOrd="0" destOrd="0" presId="urn:microsoft.com/office/officeart/2005/8/layout/orgChart1"/>
    <dgm:cxn modelId="{32864ED8-2E97-418B-8B76-281B3AC21F3F}" type="presParOf" srcId="{DF4B7CD8-D87E-425D-8F27-B18D3C0CF413}" destId="{0088BFC5-23BA-4D4D-96DB-93B728884521}" srcOrd="1" destOrd="0" presId="urn:microsoft.com/office/officeart/2005/8/layout/orgChart1"/>
    <dgm:cxn modelId="{EFAC3515-9B12-4270-BC4F-8AB4347FC767}" type="presParOf" srcId="{01069BC8-8F84-4B3C-A6BA-18C96949EBDA}" destId="{DB4ACAD2-F1AF-42D3-99A9-5CDB40240A4F}" srcOrd="1" destOrd="0" presId="urn:microsoft.com/office/officeart/2005/8/layout/orgChart1"/>
    <dgm:cxn modelId="{859D8A15-FE43-45B0-ADAA-CE1821BB3940}" type="presParOf" srcId="{01069BC8-8F84-4B3C-A6BA-18C96949EBDA}" destId="{96E45932-02AE-41CF-858F-B8A954A2EB85}" srcOrd="2" destOrd="0" presId="urn:microsoft.com/office/officeart/2005/8/layout/orgChart1"/>
    <dgm:cxn modelId="{456016F4-5B78-40F7-A7E0-975791527D03}" type="presParOf" srcId="{ED7E15C4-261C-454F-99CB-9B3F2A22AC9A}" destId="{6C55861A-0B8D-48E4-8CEF-90FA8F1B3184}" srcOrd="2" destOrd="0" presId="urn:microsoft.com/office/officeart/2005/8/layout/orgChart1"/>
    <dgm:cxn modelId="{83E18020-3029-47FD-8661-3EBA850D7A8B}" type="presParOf" srcId="{5EAD0930-51D7-4E41-B78C-F650218EC2E4}" destId="{8CC5A0A1-A9C1-487D-BB8C-D9AD8C19B484}" srcOrd="2" destOrd="0" presId="urn:microsoft.com/office/officeart/2005/8/layout/orgChart1"/>
    <dgm:cxn modelId="{1CC3D105-3956-47A0-A7F4-9CB181D3B281}" type="presParOf" srcId="{538EDE0D-0FA9-49E9-8733-B8062C771555}" destId="{DA4C185A-7D46-49DE-AB96-765527516586}" srcOrd="2" destOrd="0" presId="urn:microsoft.com/office/officeart/2005/8/layout/orgChart1"/>
  </dgm:cxnLst>
  <dgm:bg>
    <a:noFill/>
  </dgm:bg>
  <dgm:whole>
    <a:ln w="3175">
      <a:solidFill>
        <a:schemeClr val="tx2"/>
      </a:solid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A8FA5-7313-4648-8785-910314E9396C}">
      <dsp:nvSpPr>
        <dsp:cNvPr id="0" name=""/>
        <dsp:cNvSpPr/>
      </dsp:nvSpPr>
      <dsp:spPr>
        <a:xfrm>
          <a:off x="6852140" y="1582757"/>
          <a:ext cx="1007572" cy="159035"/>
        </a:xfrm>
        <a:custGeom>
          <a:avLst/>
          <a:gdLst/>
          <a:ahLst/>
          <a:cxnLst/>
          <a:rect l="0" t="0" r="0" b="0"/>
          <a:pathLst>
            <a:path>
              <a:moveTo>
                <a:pt x="0" y="0"/>
              </a:moveTo>
              <a:lnTo>
                <a:pt x="0" y="79517"/>
              </a:lnTo>
              <a:lnTo>
                <a:pt x="1007572" y="79517"/>
              </a:lnTo>
              <a:lnTo>
                <a:pt x="1007572" y="1590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2135DC-A37E-4478-A245-79F4DB178640}">
      <dsp:nvSpPr>
        <dsp:cNvPr id="0" name=""/>
        <dsp:cNvSpPr/>
      </dsp:nvSpPr>
      <dsp:spPr>
        <a:xfrm>
          <a:off x="6658055" y="2808174"/>
          <a:ext cx="91440" cy="159035"/>
        </a:xfrm>
        <a:custGeom>
          <a:avLst/>
          <a:gdLst/>
          <a:ahLst/>
          <a:cxnLst/>
          <a:rect l="0" t="0" r="0" b="0"/>
          <a:pathLst>
            <a:path>
              <a:moveTo>
                <a:pt x="45720" y="0"/>
              </a:moveTo>
              <a:lnTo>
                <a:pt x="45720" y="159035"/>
              </a:lnTo>
            </a:path>
          </a:pathLst>
        </a:custGeom>
        <a:noFill/>
        <a:ln w="9525" cap="flat" cmpd="sng" algn="ctr">
          <a:solidFill>
            <a:schemeClr val="tx2"/>
          </a:solidFill>
          <a:prstDash val="solid"/>
        </a:ln>
        <a:effectLst/>
      </dsp:spPr>
      <dsp:style>
        <a:lnRef idx="2">
          <a:scrgbClr r="0" g="0" b="0"/>
        </a:lnRef>
        <a:fillRef idx="0">
          <a:scrgbClr r="0" g="0" b="0"/>
        </a:fillRef>
        <a:effectRef idx="0">
          <a:scrgbClr r="0" g="0" b="0"/>
        </a:effectRef>
        <a:fontRef idx="minor"/>
      </dsp:style>
    </dsp:sp>
    <dsp:sp modelId="{3BEABB42-F8F2-4EB2-AC3A-40DF0FD8199F}">
      <dsp:nvSpPr>
        <dsp:cNvPr id="0" name=""/>
        <dsp:cNvSpPr/>
      </dsp:nvSpPr>
      <dsp:spPr>
        <a:xfrm>
          <a:off x="6703775" y="1582757"/>
          <a:ext cx="148364" cy="159035"/>
        </a:xfrm>
        <a:custGeom>
          <a:avLst/>
          <a:gdLst/>
          <a:ahLst/>
          <a:cxnLst/>
          <a:rect l="0" t="0" r="0" b="0"/>
          <a:pathLst>
            <a:path>
              <a:moveTo>
                <a:pt x="148364" y="0"/>
              </a:moveTo>
              <a:lnTo>
                <a:pt x="148364" y="79517"/>
              </a:lnTo>
              <a:lnTo>
                <a:pt x="0" y="79517"/>
              </a:lnTo>
              <a:lnTo>
                <a:pt x="0" y="1590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6FA4D5-F925-42A4-B1E0-F792BF1D00A9}">
      <dsp:nvSpPr>
        <dsp:cNvPr id="0" name=""/>
        <dsp:cNvSpPr/>
      </dsp:nvSpPr>
      <dsp:spPr>
        <a:xfrm>
          <a:off x="5696202" y="1582757"/>
          <a:ext cx="1155937" cy="159035"/>
        </a:xfrm>
        <a:custGeom>
          <a:avLst/>
          <a:gdLst/>
          <a:ahLst/>
          <a:cxnLst/>
          <a:rect l="0" t="0" r="0" b="0"/>
          <a:pathLst>
            <a:path>
              <a:moveTo>
                <a:pt x="1155937" y="0"/>
              </a:moveTo>
              <a:lnTo>
                <a:pt x="1155937" y="79517"/>
              </a:lnTo>
              <a:lnTo>
                <a:pt x="0" y="79517"/>
              </a:lnTo>
              <a:lnTo>
                <a:pt x="0" y="1590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5C5FCD-F7FF-4F67-8F19-C18BC838C528}">
      <dsp:nvSpPr>
        <dsp:cNvPr id="0" name=""/>
        <dsp:cNvSpPr/>
      </dsp:nvSpPr>
      <dsp:spPr>
        <a:xfrm>
          <a:off x="3823679" y="946873"/>
          <a:ext cx="3028460" cy="257228"/>
        </a:xfrm>
        <a:custGeom>
          <a:avLst/>
          <a:gdLst/>
          <a:ahLst/>
          <a:cxnLst/>
          <a:rect l="0" t="0" r="0" b="0"/>
          <a:pathLst>
            <a:path>
              <a:moveTo>
                <a:pt x="0" y="0"/>
              </a:moveTo>
              <a:lnTo>
                <a:pt x="0" y="177710"/>
              </a:lnTo>
              <a:lnTo>
                <a:pt x="3028460" y="177710"/>
              </a:lnTo>
              <a:lnTo>
                <a:pt x="3028460" y="2572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45DADE-87E2-4226-ACA9-D6FD9C76F8DB}">
      <dsp:nvSpPr>
        <dsp:cNvPr id="0" name=""/>
        <dsp:cNvSpPr/>
      </dsp:nvSpPr>
      <dsp:spPr>
        <a:xfrm>
          <a:off x="4567467" y="2897885"/>
          <a:ext cx="484421" cy="173132"/>
        </a:xfrm>
        <a:custGeom>
          <a:avLst/>
          <a:gdLst/>
          <a:ahLst/>
          <a:cxnLst/>
          <a:rect l="0" t="0" r="0" b="0"/>
          <a:pathLst>
            <a:path>
              <a:moveTo>
                <a:pt x="0" y="0"/>
              </a:moveTo>
              <a:lnTo>
                <a:pt x="0" y="93615"/>
              </a:lnTo>
              <a:lnTo>
                <a:pt x="484421" y="93615"/>
              </a:lnTo>
              <a:lnTo>
                <a:pt x="484421" y="1731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4AFD41-965A-4B71-90E6-FBBF09A05773}">
      <dsp:nvSpPr>
        <dsp:cNvPr id="0" name=""/>
        <dsp:cNvSpPr/>
      </dsp:nvSpPr>
      <dsp:spPr>
        <a:xfrm>
          <a:off x="4069800" y="2897885"/>
          <a:ext cx="497667" cy="173132"/>
        </a:xfrm>
        <a:custGeom>
          <a:avLst/>
          <a:gdLst/>
          <a:ahLst/>
          <a:cxnLst/>
          <a:rect l="0" t="0" r="0" b="0"/>
          <a:pathLst>
            <a:path>
              <a:moveTo>
                <a:pt x="497667" y="0"/>
              </a:moveTo>
              <a:lnTo>
                <a:pt x="497667" y="93615"/>
              </a:lnTo>
              <a:lnTo>
                <a:pt x="0" y="93615"/>
              </a:lnTo>
              <a:lnTo>
                <a:pt x="0" y="1731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993B7A-1A51-4A4A-BC01-D5B14BDD3C3A}">
      <dsp:nvSpPr>
        <dsp:cNvPr id="0" name=""/>
        <dsp:cNvSpPr/>
      </dsp:nvSpPr>
      <dsp:spPr>
        <a:xfrm>
          <a:off x="4521747" y="2167386"/>
          <a:ext cx="91440" cy="144938"/>
        </a:xfrm>
        <a:custGeom>
          <a:avLst/>
          <a:gdLst/>
          <a:ahLst/>
          <a:cxnLst/>
          <a:rect l="0" t="0" r="0" b="0"/>
          <a:pathLst>
            <a:path>
              <a:moveTo>
                <a:pt x="45720" y="0"/>
              </a:moveTo>
              <a:lnTo>
                <a:pt x="45720" y="1449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B5E626-E86C-4557-839F-46EA07ECD715}">
      <dsp:nvSpPr>
        <dsp:cNvPr id="0" name=""/>
        <dsp:cNvSpPr/>
      </dsp:nvSpPr>
      <dsp:spPr>
        <a:xfrm>
          <a:off x="3823679" y="946873"/>
          <a:ext cx="743787" cy="257228"/>
        </a:xfrm>
        <a:custGeom>
          <a:avLst/>
          <a:gdLst/>
          <a:ahLst/>
          <a:cxnLst/>
          <a:rect l="0" t="0" r="0" b="0"/>
          <a:pathLst>
            <a:path>
              <a:moveTo>
                <a:pt x="0" y="0"/>
              </a:moveTo>
              <a:lnTo>
                <a:pt x="0" y="177710"/>
              </a:lnTo>
              <a:lnTo>
                <a:pt x="743787" y="177710"/>
              </a:lnTo>
              <a:lnTo>
                <a:pt x="743787" y="2572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70595E-DC35-48F8-A722-42DA2C7A8425}">
      <dsp:nvSpPr>
        <dsp:cNvPr id="0" name=""/>
        <dsp:cNvSpPr/>
      </dsp:nvSpPr>
      <dsp:spPr>
        <a:xfrm>
          <a:off x="3294436" y="1606453"/>
          <a:ext cx="91440" cy="159035"/>
        </a:xfrm>
        <a:custGeom>
          <a:avLst/>
          <a:gdLst/>
          <a:ahLst/>
          <a:cxnLst/>
          <a:rect l="0" t="0" r="0" b="0"/>
          <a:pathLst>
            <a:path>
              <a:moveTo>
                <a:pt x="45720" y="0"/>
              </a:moveTo>
              <a:lnTo>
                <a:pt x="45720" y="1590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2B2DB3-21EB-469C-B345-2BD4D141046C}">
      <dsp:nvSpPr>
        <dsp:cNvPr id="0" name=""/>
        <dsp:cNvSpPr/>
      </dsp:nvSpPr>
      <dsp:spPr>
        <a:xfrm>
          <a:off x="3340156" y="946873"/>
          <a:ext cx="483522" cy="257228"/>
        </a:xfrm>
        <a:custGeom>
          <a:avLst/>
          <a:gdLst/>
          <a:ahLst/>
          <a:cxnLst/>
          <a:rect l="0" t="0" r="0" b="0"/>
          <a:pathLst>
            <a:path>
              <a:moveTo>
                <a:pt x="483522" y="0"/>
              </a:moveTo>
              <a:lnTo>
                <a:pt x="483522" y="177710"/>
              </a:lnTo>
              <a:lnTo>
                <a:pt x="0" y="177710"/>
              </a:lnTo>
              <a:lnTo>
                <a:pt x="0" y="2572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527F8C-28C7-41F7-AD43-705D784CDCC6}">
      <dsp:nvSpPr>
        <dsp:cNvPr id="0" name=""/>
        <dsp:cNvSpPr/>
      </dsp:nvSpPr>
      <dsp:spPr>
        <a:xfrm>
          <a:off x="1425146" y="1635966"/>
          <a:ext cx="1082925" cy="159035"/>
        </a:xfrm>
        <a:custGeom>
          <a:avLst/>
          <a:gdLst/>
          <a:ahLst/>
          <a:cxnLst/>
          <a:rect l="0" t="0" r="0" b="0"/>
          <a:pathLst>
            <a:path>
              <a:moveTo>
                <a:pt x="0" y="0"/>
              </a:moveTo>
              <a:lnTo>
                <a:pt x="0" y="79517"/>
              </a:lnTo>
              <a:lnTo>
                <a:pt x="1082925" y="79517"/>
              </a:lnTo>
              <a:lnTo>
                <a:pt x="1082925" y="1590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864AD7-59E4-4463-8193-5AA2A3A4FF69}">
      <dsp:nvSpPr>
        <dsp:cNvPr id="0" name=""/>
        <dsp:cNvSpPr/>
      </dsp:nvSpPr>
      <dsp:spPr>
        <a:xfrm>
          <a:off x="1425146" y="1635966"/>
          <a:ext cx="348598" cy="171069"/>
        </a:xfrm>
        <a:custGeom>
          <a:avLst/>
          <a:gdLst/>
          <a:ahLst/>
          <a:cxnLst/>
          <a:rect l="0" t="0" r="0" b="0"/>
          <a:pathLst>
            <a:path>
              <a:moveTo>
                <a:pt x="0" y="0"/>
              </a:moveTo>
              <a:lnTo>
                <a:pt x="0" y="91551"/>
              </a:lnTo>
              <a:lnTo>
                <a:pt x="348598" y="91551"/>
              </a:lnTo>
              <a:lnTo>
                <a:pt x="348598" y="1710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88789F-CD79-45A6-8FE5-D81D0E3F4338}">
      <dsp:nvSpPr>
        <dsp:cNvPr id="0" name=""/>
        <dsp:cNvSpPr/>
      </dsp:nvSpPr>
      <dsp:spPr>
        <a:xfrm>
          <a:off x="1075552" y="1635966"/>
          <a:ext cx="349593" cy="164234"/>
        </a:xfrm>
        <a:custGeom>
          <a:avLst/>
          <a:gdLst/>
          <a:ahLst/>
          <a:cxnLst/>
          <a:rect l="0" t="0" r="0" b="0"/>
          <a:pathLst>
            <a:path>
              <a:moveTo>
                <a:pt x="349593" y="0"/>
              </a:moveTo>
              <a:lnTo>
                <a:pt x="349593" y="84716"/>
              </a:lnTo>
              <a:lnTo>
                <a:pt x="0" y="84716"/>
              </a:lnTo>
              <a:lnTo>
                <a:pt x="0" y="1642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15281E-CFAF-469A-ADF8-98CC07225758}">
      <dsp:nvSpPr>
        <dsp:cNvPr id="0" name=""/>
        <dsp:cNvSpPr/>
      </dsp:nvSpPr>
      <dsp:spPr>
        <a:xfrm>
          <a:off x="324644" y="1635966"/>
          <a:ext cx="1100502" cy="159035"/>
        </a:xfrm>
        <a:custGeom>
          <a:avLst/>
          <a:gdLst/>
          <a:ahLst/>
          <a:cxnLst/>
          <a:rect l="0" t="0" r="0" b="0"/>
          <a:pathLst>
            <a:path>
              <a:moveTo>
                <a:pt x="1100502" y="0"/>
              </a:moveTo>
              <a:lnTo>
                <a:pt x="1100502" y="79517"/>
              </a:lnTo>
              <a:lnTo>
                <a:pt x="0" y="79517"/>
              </a:lnTo>
              <a:lnTo>
                <a:pt x="0" y="1590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068566-6F55-41CF-AC5D-4211275976C8}">
      <dsp:nvSpPr>
        <dsp:cNvPr id="0" name=""/>
        <dsp:cNvSpPr/>
      </dsp:nvSpPr>
      <dsp:spPr>
        <a:xfrm>
          <a:off x="1425146" y="946873"/>
          <a:ext cx="2398532" cy="257228"/>
        </a:xfrm>
        <a:custGeom>
          <a:avLst/>
          <a:gdLst/>
          <a:ahLst/>
          <a:cxnLst/>
          <a:rect l="0" t="0" r="0" b="0"/>
          <a:pathLst>
            <a:path>
              <a:moveTo>
                <a:pt x="2398532" y="0"/>
              </a:moveTo>
              <a:lnTo>
                <a:pt x="2398532" y="177710"/>
              </a:lnTo>
              <a:lnTo>
                <a:pt x="0" y="177710"/>
              </a:lnTo>
              <a:lnTo>
                <a:pt x="0" y="2572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E03419-C485-4BEB-83F1-49B494E853F1}">
      <dsp:nvSpPr>
        <dsp:cNvPr id="0" name=""/>
        <dsp:cNvSpPr/>
      </dsp:nvSpPr>
      <dsp:spPr>
        <a:xfrm>
          <a:off x="3777959" y="389734"/>
          <a:ext cx="91440" cy="91440"/>
        </a:xfrm>
        <a:custGeom>
          <a:avLst/>
          <a:gdLst/>
          <a:ahLst/>
          <a:cxnLst/>
          <a:rect l="0" t="0" r="0" b="0"/>
          <a:pathLst>
            <a:path>
              <a:moveTo>
                <a:pt x="65705" y="45720"/>
              </a:moveTo>
              <a:lnTo>
                <a:pt x="45720" y="45720"/>
              </a:lnTo>
              <a:lnTo>
                <a:pt x="45720" y="1087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1C6BB4-9902-4267-A999-FA0407A646E7}">
      <dsp:nvSpPr>
        <dsp:cNvPr id="0" name=""/>
        <dsp:cNvSpPr/>
      </dsp:nvSpPr>
      <dsp:spPr>
        <a:xfrm>
          <a:off x="1612742" y="0"/>
          <a:ext cx="4461845" cy="435454"/>
        </a:xfrm>
        <a:prstGeom prst="roundRect">
          <a:avLst/>
        </a:prstGeom>
        <a:solidFill>
          <a:srgbClr val="E51555"/>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a:solidFill>
                <a:schemeClr val="bg1"/>
              </a:solidFill>
            </a:rPr>
            <a:t>ACTION LOGEMENT IMMOBILIER</a:t>
          </a:r>
        </a:p>
      </dsp:txBody>
      <dsp:txXfrm>
        <a:off x="1633999" y="21257"/>
        <a:ext cx="4419331" cy="392940"/>
      </dsp:txXfrm>
    </dsp:sp>
    <dsp:sp modelId="{2167C875-164B-42D9-BD1D-AEC2A81941B5}">
      <dsp:nvSpPr>
        <dsp:cNvPr id="0" name=""/>
        <dsp:cNvSpPr/>
      </dsp:nvSpPr>
      <dsp:spPr>
        <a:xfrm>
          <a:off x="1788794" y="498514"/>
          <a:ext cx="4069769" cy="448358"/>
        </a:xfrm>
        <a:prstGeom prst="roundRect">
          <a:avLst/>
        </a:prstGeom>
        <a:solidFill>
          <a:schemeClr val="accent4">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solidFill>
                <a:sysClr val="windowText" lastClr="000000"/>
              </a:solidFill>
            </a:rPr>
            <a:t>GIE </a:t>
          </a:r>
          <a:r>
            <a:rPr lang="fr-FR" sz="900" b="1" kern="1200" dirty="0" smtClean="0">
              <a:solidFill>
                <a:sysClr val="windowText" lastClr="000000"/>
              </a:solidFill>
            </a:rPr>
            <a:t>UNICIL</a:t>
          </a:r>
          <a:endParaRPr lang="fr-FR" sz="900" b="1" kern="1200" dirty="0">
            <a:solidFill>
              <a:sysClr val="windowText" lastClr="000000"/>
            </a:solidFill>
          </a:endParaRPr>
        </a:p>
      </dsp:txBody>
      <dsp:txXfrm>
        <a:off x="1810681" y="520401"/>
        <a:ext cx="4025995" cy="404584"/>
      </dsp:txXfrm>
    </dsp:sp>
    <dsp:sp modelId="{4B2BFEA6-209C-40BF-B4FB-1988688A5AD7}">
      <dsp:nvSpPr>
        <dsp:cNvPr id="0" name=""/>
        <dsp:cNvSpPr/>
      </dsp:nvSpPr>
      <dsp:spPr>
        <a:xfrm>
          <a:off x="858867" y="1204101"/>
          <a:ext cx="1132559" cy="431864"/>
        </a:xfrm>
        <a:prstGeom prst="roundRect">
          <a:avLst/>
        </a:prstGeom>
        <a:solidFill>
          <a:schemeClr val="accent3">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a:t>SAS SOFIPARCIL </a:t>
          </a:r>
        </a:p>
        <a:p>
          <a:pPr lvl="0" algn="ctr" defTabSz="400050">
            <a:lnSpc>
              <a:spcPct val="90000"/>
            </a:lnSpc>
            <a:spcBef>
              <a:spcPct val="0"/>
            </a:spcBef>
            <a:spcAft>
              <a:spcPct val="35000"/>
            </a:spcAft>
          </a:pPr>
          <a:r>
            <a:rPr lang="fr-FR" sz="900" b="0" kern="1200"/>
            <a:t>99.89%</a:t>
          </a:r>
        </a:p>
      </dsp:txBody>
      <dsp:txXfrm>
        <a:off x="879949" y="1225183"/>
        <a:ext cx="1090395" cy="389700"/>
      </dsp:txXfrm>
    </dsp:sp>
    <dsp:sp modelId="{606611E3-35A6-43B3-A95E-2659AE9A1112}">
      <dsp:nvSpPr>
        <dsp:cNvPr id="0" name=""/>
        <dsp:cNvSpPr/>
      </dsp:nvSpPr>
      <dsp:spPr>
        <a:xfrm>
          <a:off x="47828" y="1795001"/>
          <a:ext cx="553632" cy="719370"/>
        </a:xfrm>
        <a:prstGeom prst="roundRect">
          <a:avLst/>
        </a:prstGeom>
        <a:solidFill>
          <a:schemeClr val="accent3">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SARL LOGECIL </a:t>
          </a:r>
          <a:r>
            <a:rPr lang="fr-FR" sz="900" b="0" kern="1200" dirty="0"/>
            <a:t>99.96 </a:t>
          </a:r>
          <a:r>
            <a:rPr lang="fr-FR" sz="900" b="0" kern="1200" dirty="0" smtClean="0"/>
            <a:t>%</a:t>
          </a:r>
          <a:endParaRPr lang="fr-FR" sz="900" b="0" kern="1200" dirty="0"/>
        </a:p>
      </dsp:txBody>
      <dsp:txXfrm>
        <a:off x="74854" y="1822027"/>
        <a:ext cx="499580" cy="665318"/>
      </dsp:txXfrm>
    </dsp:sp>
    <dsp:sp modelId="{90DD73AF-00E3-4085-81F8-A72D15C4D75B}">
      <dsp:nvSpPr>
        <dsp:cNvPr id="0" name=""/>
        <dsp:cNvSpPr/>
      </dsp:nvSpPr>
      <dsp:spPr>
        <a:xfrm>
          <a:off x="757035" y="1800200"/>
          <a:ext cx="637035" cy="677672"/>
        </a:xfrm>
        <a:prstGeom prst="roundRect">
          <a:avLst/>
        </a:prstGeom>
        <a:solidFill>
          <a:schemeClr val="accent3">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SARL PROMOCIL </a:t>
          </a:r>
        </a:p>
        <a:p>
          <a:pPr lvl="0" algn="ctr" defTabSz="400050">
            <a:lnSpc>
              <a:spcPct val="90000"/>
            </a:lnSpc>
            <a:spcBef>
              <a:spcPct val="0"/>
            </a:spcBef>
            <a:spcAft>
              <a:spcPct val="35000"/>
            </a:spcAft>
          </a:pPr>
          <a:r>
            <a:rPr lang="fr-FR" sz="900" kern="1200" dirty="0"/>
            <a:t>99.62%</a:t>
          </a:r>
        </a:p>
      </dsp:txBody>
      <dsp:txXfrm>
        <a:off x="788132" y="1831297"/>
        <a:ext cx="574841" cy="615478"/>
      </dsp:txXfrm>
    </dsp:sp>
    <dsp:sp modelId="{B9FE1458-39F7-4653-BE9A-C2D8B226BA57}">
      <dsp:nvSpPr>
        <dsp:cNvPr id="0" name=""/>
        <dsp:cNvSpPr/>
      </dsp:nvSpPr>
      <dsp:spPr>
        <a:xfrm>
          <a:off x="1524706" y="1807035"/>
          <a:ext cx="498076" cy="620681"/>
        </a:xfrm>
        <a:prstGeom prst="roundRect">
          <a:avLst/>
        </a:prstGeom>
        <a:solidFill>
          <a:schemeClr val="accent3">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SARL MICIL</a:t>
          </a:r>
        </a:p>
        <a:p>
          <a:pPr lvl="0" algn="ctr" defTabSz="400050">
            <a:lnSpc>
              <a:spcPct val="90000"/>
            </a:lnSpc>
            <a:spcBef>
              <a:spcPct val="0"/>
            </a:spcBef>
            <a:spcAft>
              <a:spcPct val="35000"/>
            </a:spcAft>
          </a:pPr>
          <a:r>
            <a:rPr lang="fr-FR" sz="900" b="0" kern="1200" dirty="0"/>
            <a:t>100</a:t>
          </a:r>
          <a:r>
            <a:rPr lang="fr-FR" sz="900" b="0" kern="1200" dirty="0" smtClean="0"/>
            <a:t>%</a:t>
          </a:r>
          <a:endParaRPr lang="fr-FR" sz="900" b="0" kern="1200" dirty="0"/>
        </a:p>
      </dsp:txBody>
      <dsp:txXfrm>
        <a:off x="1549020" y="1831349"/>
        <a:ext cx="449448" cy="572053"/>
      </dsp:txXfrm>
    </dsp:sp>
    <dsp:sp modelId="{3782B0B9-93C3-4670-B4FB-7E977062370B}">
      <dsp:nvSpPr>
        <dsp:cNvPr id="0" name=""/>
        <dsp:cNvSpPr/>
      </dsp:nvSpPr>
      <dsp:spPr>
        <a:xfrm>
          <a:off x="2213678" y="1795001"/>
          <a:ext cx="588787" cy="1007444"/>
        </a:xfrm>
        <a:prstGeom prst="roundRect">
          <a:avLst/>
        </a:prstGeom>
        <a:solidFill>
          <a:schemeClr val="accent3">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SA LOCACIL </a:t>
          </a:r>
          <a:r>
            <a:rPr lang="fr-FR" sz="900" b="0" kern="1200" dirty="0"/>
            <a:t>32.08%</a:t>
          </a:r>
        </a:p>
        <a:p>
          <a:pPr lvl="0" algn="ctr" defTabSz="400050">
            <a:lnSpc>
              <a:spcPct val="90000"/>
            </a:lnSpc>
            <a:spcBef>
              <a:spcPct val="0"/>
            </a:spcBef>
            <a:spcAft>
              <a:spcPct val="35000"/>
            </a:spcAft>
          </a:pPr>
          <a:r>
            <a:rPr lang="fr-FR" sz="900" b="0" kern="1200" dirty="0"/>
            <a:t>(détention directe par ALI 35.08</a:t>
          </a:r>
          <a:r>
            <a:rPr lang="fr-FR" sz="900" b="0" kern="1200" dirty="0" smtClean="0"/>
            <a:t>%)</a:t>
          </a:r>
          <a:endParaRPr lang="fr-FR" sz="900" b="0" kern="1200" dirty="0"/>
        </a:p>
      </dsp:txBody>
      <dsp:txXfrm>
        <a:off x="2242420" y="1823743"/>
        <a:ext cx="531303" cy="949960"/>
      </dsp:txXfrm>
    </dsp:sp>
    <dsp:sp modelId="{9DF75429-DA69-4AC2-BB68-E14B92ECD393}">
      <dsp:nvSpPr>
        <dsp:cNvPr id="0" name=""/>
        <dsp:cNvSpPr/>
      </dsp:nvSpPr>
      <dsp:spPr>
        <a:xfrm>
          <a:off x="2913843" y="1204101"/>
          <a:ext cx="852626" cy="402352"/>
        </a:xfrm>
        <a:prstGeom prst="roundRect">
          <a:avLst/>
        </a:prstGeom>
        <a:solidFill>
          <a:schemeClr val="accent3">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endParaRPr lang="fr-FR" sz="900" b="1" kern="1200" dirty="0" smtClean="0"/>
        </a:p>
        <a:p>
          <a:pPr lvl="0" algn="ctr" defTabSz="400050">
            <a:lnSpc>
              <a:spcPct val="90000"/>
            </a:lnSpc>
            <a:spcBef>
              <a:spcPct val="0"/>
            </a:spcBef>
            <a:spcAft>
              <a:spcPct val="35000"/>
            </a:spcAft>
          </a:pPr>
          <a:r>
            <a:rPr lang="fr-FR" sz="900" b="1" kern="1200" dirty="0" smtClean="0"/>
            <a:t>SA </a:t>
          </a:r>
          <a:r>
            <a:rPr lang="fr-FR" sz="900" b="1" kern="1200" dirty="0"/>
            <a:t>IMMOCIL </a:t>
          </a:r>
        </a:p>
        <a:p>
          <a:pPr lvl="0" algn="ctr" defTabSz="400050">
            <a:lnSpc>
              <a:spcPct val="90000"/>
            </a:lnSpc>
            <a:spcBef>
              <a:spcPct val="0"/>
            </a:spcBef>
            <a:spcAft>
              <a:spcPct val="35000"/>
            </a:spcAft>
          </a:pPr>
          <a:r>
            <a:rPr lang="fr-FR" sz="900" b="0" kern="1200" dirty="0"/>
            <a:t>86.61%</a:t>
          </a:r>
        </a:p>
        <a:p>
          <a:pPr lvl="0" algn="ctr" defTabSz="400050">
            <a:lnSpc>
              <a:spcPct val="90000"/>
            </a:lnSpc>
            <a:spcBef>
              <a:spcPct val="0"/>
            </a:spcBef>
            <a:spcAft>
              <a:spcPct val="35000"/>
            </a:spcAft>
          </a:pPr>
          <a:endParaRPr lang="fr-FR" sz="900" b="1" kern="1200" dirty="0">
            <a:solidFill>
              <a:srgbClr val="0070C0"/>
            </a:solidFill>
          </a:endParaRPr>
        </a:p>
      </dsp:txBody>
      <dsp:txXfrm>
        <a:off x="2933484" y="1223742"/>
        <a:ext cx="813344" cy="363070"/>
      </dsp:txXfrm>
    </dsp:sp>
    <dsp:sp modelId="{3EFA52A2-1AC2-48F1-906A-73E31BA00C24}">
      <dsp:nvSpPr>
        <dsp:cNvPr id="0" name=""/>
        <dsp:cNvSpPr/>
      </dsp:nvSpPr>
      <dsp:spPr>
        <a:xfrm>
          <a:off x="2961501" y="1765489"/>
          <a:ext cx="757311" cy="360014"/>
        </a:xfrm>
        <a:prstGeom prst="roundRect">
          <a:avLst/>
        </a:prstGeom>
        <a:solidFill>
          <a:schemeClr val="accent3">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a:t>SA CILIMMO</a:t>
          </a:r>
        </a:p>
        <a:p>
          <a:pPr lvl="0" algn="ctr" defTabSz="400050">
            <a:lnSpc>
              <a:spcPct val="90000"/>
            </a:lnSpc>
            <a:spcBef>
              <a:spcPct val="0"/>
            </a:spcBef>
            <a:spcAft>
              <a:spcPct val="35000"/>
            </a:spcAft>
          </a:pPr>
          <a:r>
            <a:rPr lang="fr-FR" sz="900" b="0" kern="1200"/>
            <a:t>67.28%</a:t>
          </a:r>
        </a:p>
      </dsp:txBody>
      <dsp:txXfrm>
        <a:off x="2979075" y="1783063"/>
        <a:ext cx="722163" cy="324866"/>
      </dsp:txXfrm>
    </dsp:sp>
    <dsp:sp modelId="{10D99F35-BE77-486A-AEE1-16C347FD9B81}">
      <dsp:nvSpPr>
        <dsp:cNvPr id="0" name=""/>
        <dsp:cNvSpPr/>
      </dsp:nvSpPr>
      <dsp:spPr>
        <a:xfrm>
          <a:off x="3925505" y="1204101"/>
          <a:ext cx="1283923" cy="963285"/>
        </a:xfrm>
        <a:prstGeom prst="roundRect">
          <a:avLst/>
        </a:prstGeom>
        <a:solidFill>
          <a:schemeClr val="accent6">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SACICAP MIDI MEDITERRANEE</a:t>
          </a:r>
        </a:p>
        <a:p>
          <a:pPr lvl="0" algn="ctr" defTabSz="400050">
            <a:lnSpc>
              <a:spcPct val="90000"/>
            </a:lnSpc>
            <a:spcBef>
              <a:spcPct val="0"/>
            </a:spcBef>
            <a:spcAft>
              <a:spcPct val="35000"/>
            </a:spcAft>
          </a:pPr>
          <a:r>
            <a:rPr lang="fr-FR" sz="900" b="0" kern="1200" dirty="0"/>
            <a:t>Détention directe par </a:t>
          </a:r>
          <a:r>
            <a:rPr lang="fr-FR" sz="900" b="0" kern="1200" dirty="0" smtClean="0"/>
            <a:t>ALI : 55.58</a:t>
          </a:r>
          <a:r>
            <a:rPr lang="fr-FR" sz="900" b="0" kern="1200" dirty="0"/>
            <a:t>%</a:t>
          </a:r>
        </a:p>
        <a:p>
          <a:pPr lvl="0" algn="ctr" defTabSz="400050">
            <a:lnSpc>
              <a:spcPct val="90000"/>
            </a:lnSpc>
            <a:spcBef>
              <a:spcPct val="0"/>
            </a:spcBef>
            <a:spcAft>
              <a:spcPct val="35000"/>
            </a:spcAft>
          </a:pPr>
          <a:r>
            <a:rPr lang="fr-FR" sz="800" b="0" kern="1200" dirty="0" smtClean="0"/>
            <a:t>(Phocéenne </a:t>
          </a:r>
          <a:r>
            <a:rPr lang="fr-FR" sz="800" b="0" kern="1200" dirty="0"/>
            <a:t>d'Habitations 39.66%)</a:t>
          </a:r>
        </a:p>
      </dsp:txBody>
      <dsp:txXfrm>
        <a:off x="3972529" y="1251125"/>
        <a:ext cx="1189875" cy="869237"/>
      </dsp:txXfrm>
    </dsp:sp>
    <dsp:sp modelId="{135954BA-4296-4090-9F28-5B4A69AA61EE}">
      <dsp:nvSpPr>
        <dsp:cNvPr id="0" name=""/>
        <dsp:cNvSpPr/>
      </dsp:nvSpPr>
      <dsp:spPr>
        <a:xfrm>
          <a:off x="4170564" y="2312324"/>
          <a:ext cx="793806" cy="585560"/>
        </a:xfrm>
        <a:prstGeom prst="roundRect">
          <a:avLst/>
        </a:prstGeom>
        <a:solidFill>
          <a:schemeClr val="accent6"/>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CIMH </a:t>
          </a:r>
        </a:p>
        <a:p>
          <a:pPr lvl="0" algn="ctr" defTabSz="400050">
            <a:lnSpc>
              <a:spcPct val="90000"/>
            </a:lnSpc>
            <a:spcBef>
              <a:spcPct val="0"/>
            </a:spcBef>
            <a:spcAft>
              <a:spcPct val="35000"/>
            </a:spcAft>
          </a:pPr>
          <a:r>
            <a:rPr lang="fr-FR" sz="900" b="0" kern="1200" dirty="0"/>
            <a:t>(Holding)</a:t>
          </a:r>
        </a:p>
        <a:p>
          <a:pPr lvl="0" algn="ctr" defTabSz="400050">
            <a:lnSpc>
              <a:spcPct val="90000"/>
            </a:lnSpc>
            <a:spcBef>
              <a:spcPct val="0"/>
            </a:spcBef>
            <a:spcAft>
              <a:spcPct val="35000"/>
            </a:spcAft>
          </a:pPr>
          <a:r>
            <a:rPr lang="fr-FR" sz="900" b="0" kern="1200" dirty="0"/>
            <a:t>95%</a:t>
          </a:r>
        </a:p>
      </dsp:txBody>
      <dsp:txXfrm>
        <a:off x="4199149" y="2340909"/>
        <a:ext cx="736636" cy="528390"/>
      </dsp:txXfrm>
    </dsp:sp>
    <dsp:sp modelId="{4DF5EC64-850A-4B1F-92E9-2215B2D90B1B}">
      <dsp:nvSpPr>
        <dsp:cNvPr id="0" name=""/>
        <dsp:cNvSpPr/>
      </dsp:nvSpPr>
      <dsp:spPr>
        <a:xfrm>
          <a:off x="3664895" y="3071018"/>
          <a:ext cx="809808" cy="834602"/>
        </a:xfrm>
        <a:prstGeom prst="roundRect">
          <a:avLst/>
        </a:prstGeom>
        <a:solidFill>
          <a:schemeClr val="accent6"/>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CIM </a:t>
          </a:r>
          <a:r>
            <a:rPr lang="fr-FR" sz="900" b="0" kern="1200" dirty="0" smtClean="0"/>
            <a:t>(promotion</a:t>
          </a:r>
          <a:r>
            <a:rPr lang="fr-FR" sz="900" b="0" kern="1200" dirty="0"/>
            <a:t>)</a:t>
          </a:r>
        </a:p>
        <a:p>
          <a:pPr lvl="0" algn="ctr" defTabSz="400050">
            <a:lnSpc>
              <a:spcPct val="90000"/>
            </a:lnSpc>
            <a:spcBef>
              <a:spcPct val="0"/>
            </a:spcBef>
            <a:spcAft>
              <a:spcPct val="35000"/>
            </a:spcAft>
          </a:pPr>
          <a:r>
            <a:rPr lang="fr-FR" sz="900" b="0" kern="1200" dirty="0"/>
            <a:t>100</a:t>
          </a:r>
          <a:r>
            <a:rPr lang="fr-FR" sz="900" b="0" kern="1200" dirty="0" smtClean="0"/>
            <a:t>%</a:t>
          </a:r>
          <a:endParaRPr lang="fr-FR" sz="900" b="0" kern="1200" dirty="0"/>
        </a:p>
      </dsp:txBody>
      <dsp:txXfrm>
        <a:off x="3704427" y="3110550"/>
        <a:ext cx="730744" cy="755538"/>
      </dsp:txXfrm>
    </dsp:sp>
    <dsp:sp modelId="{68EA2839-A401-440D-BE2C-80B13C526636}">
      <dsp:nvSpPr>
        <dsp:cNvPr id="0" name=""/>
        <dsp:cNvSpPr/>
      </dsp:nvSpPr>
      <dsp:spPr>
        <a:xfrm>
          <a:off x="4633739" y="3071018"/>
          <a:ext cx="836299" cy="749303"/>
        </a:xfrm>
        <a:prstGeom prst="roundRect">
          <a:avLst/>
        </a:prstGeom>
        <a:solidFill>
          <a:schemeClr val="accent6"/>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endParaRPr lang="fr-FR" sz="900" b="1" kern="1200" dirty="0" smtClean="0"/>
        </a:p>
        <a:p>
          <a:pPr lvl="0" algn="ctr" defTabSz="400050">
            <a:lnSpc>
              <a:spcPct val="90000"/>
            </a:lnSpc>
            <a:spcBef>
              <a:spcPct val="0"/>
            </a:spcBef>
            <a:spcAft>
              <a:spcPct val="35000"/>
            </a:spcAft>
          </a:pPr>
          <a:r>
            <a:rPr lang="fr-FR" sz="900" b="1" kern="1200" dirty="0" smtClean="0"/>
            <a:t>CIMMI </a:t>
          </a:r>
          <a:r>
            <a:rPr lang="fr-FR" sz="900" b="0" kern="1200" dirty="0" smtClean="0"/>
            <a:t>(maisons </a:t>
          </a:r>
          <a:r>
            <a:rPr lang="fr-FR" sz="900" b="0" kern="1200" dirty="0"/>
            <a:t>individuelles)</a:t>
          </a:r>
        </a:p>
        <a:p>
          <a:pPr lvl="0" algn="ctr" defTabSz="400050">
            <a:lnSpc>
              <a:spcPct val="90000"/>
            </a:lnSpc>
            <a:spcBef>
              <a:spcPct val="0"/>
            </a:spcBef>
            <a:spcAft>
              <a:spcPct val="35000"/>
            </a:spcAft>
          </a:pPr>
          <a:r>
            <a:rPr lang="fr-FR" sz="900" b="0" kern="1200" dirty="0"/>
            <a:t>100%</a:t>
          </a:r>
        </a:p>
      </dsp:txBody>
      <dsp:txXfrm>
        <a:off x="4670317" y="3107596"/>
        <a:ext cx="763143" cy="676147"/>
      </dsp:txXfrm>
    </dsp:sp>
    <dsp:sp modelId="{F93086E3-EDA1-4D9F-8731-4C330087B120}">
      <dsp:nvSpPr>
        <dsp:cNvPr id="0" name=""/>
        <dsp:cNvSpPr/>
      </dsp:nvSpPr>
      <dsp:spPr>
        <a:xfrm>
          <a:off x="6161854" y="1204101"/>
          <a:ext cx="1380571" cy="378655"/>
        </a:xfrm>
        <a:prstGeom prst="roundRect">
          <a:avLst/>
        </a:prstGeom>
        <a:solidFill>
          <a:schemeClr val="accent4">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GIE HLM UNICIL</a:t>
          </a:r>
        </a:p>
        <a:p>
          <a:pPr lvl="0" algn="ctr" defTabSz="400050">
            <a:lnSpc>
              <a:spcPct val="90000"/>
            </a:lnSpc>
            <a:spcBef>
              <a:spcPct val="0"/>
            </a:spcBef>
            <a:spcAft>
              <a:spcPct val="35000"/>
            </a:spcAft>
          </a:pPr>
          <a:endParaRPr lang="fr-FR" sz="800" b="1" kern="1200" dirty="0">
            <a:solidFill>
              <a:srgbClr val="0070C0"/>
            </a:solidFill>
          </a:endParaRPr>
        </a:p>
      </dsp:txBody>
      <dsp:txXfrm>
        <a:off x="6180338" y="1222585"/>
        <a:ext cx="1343603" cy="341687"/>
      </dsp:txXfrm>
    </dsp:sp>
    <dsp:sp modelId="{7600B9A7-A45E-4CB8-8F08-EAF1005D2417}">
      <dsp:nvSpPr>
        <dsp:cNvPr id="0" name=""/>
        <dsp:cNvSpPr/>
      </dsp:nvSpPr>
      <dsp:spPr>
        <a:xfrm>
          <a:off x="5368464" y="1741792"/>
          <a:ext cx="655475" cy="1076052"/>
        </a:xfrm>
        <a:prstGeom prst="roundRect">
          <a:avLst/>
        </a:prstGeom>
        <a:solidFill>
          <a:schemeClr val="accent5">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SA NOUVELLE D'HLM</a:t>
          </a:r>
        </a:p>
        <a:p>
          <a:pPr lvl="0" algn="ctr" defTabSz="400050">
            <a:lnSpc>
              <a:spcPct val="90000"/>
            </a:lnSpc>
            <a:spcBef>
              <a:spcPct val="0"/>
            </a:spcBef>
            <a:spcAft>
              <a:spcPct val="35000"/>
            </a:spcAft>
          </a:pPr>
          <a:r>
            <a:rPr lang="fr-FR" sz="900" b="1" kern="1200" dirty="0"/>
            <a:t>99.76%</a:t>
          </a:r>
        </a:p>
        <a:p>
          <a:pPr lvl="0" algn="ctr" defTabSz="400050">
            <a:lnSpc>
              <a:spcPct val="90000"/>
            </a:lnSpc>
            <a:spcBef>
              <a:spcPct val="0"/>
            </a:spcBef>
            <a:spcAft>
              <a:spcPct val="35000"/>
            </a:spcAft>
          </a:pPr>
          <a:endParaRPr lang="fr-FR" sz="800" b="1" kern="1200" dirty="0">
            <a:solidFill>
              <a:srgbClr val="0070C0"/>
            </a:solidFill>
          </a:endParaRPr>
        </a:p>
      </dsp:txBody>
      <dsp:txXfrm>
        <a:off x="5400462" y="1773790"/>
        <a:ext cx="591479" cy="1012056"/>
      </dsp:txXfrm>
    </dsp:sp>
    <dsp:sp modelId="{1D0FFCE7-FB9B-470A-BAF1-0416B3AE3E34}">
      <dsp:nvSpPr>
        <dsp:cNvPr id="0" name=""/>
        <dsp:cNvSpPr/>
      </dsp:nvSpPr>
      <dsp:spPr>
        <a:xfrm>
          <a:off x="6182975" y="1741792"/>
          <a:ext cx="1041598" cy="1066381"/>
        </a:xfrm>
        <a:prstGeom prst="roundRect">
          <a:avLst/>
        </a:prstGeom>
        <a:solidFill>
          <a:schemeClr val="accent5">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SA D'HLM PHOCEENNE D'HABITATIONS</a:t>
          </a:r>
        </a:p>
        <a:p>
          <a:pPr lvl="0" algn="ctr" defTabSz="400050">
            <a:lnSpc>
              <a:spcPct val="90000"/>
            </a:lnSpc>
            <a:spcBef>
              <a:spcPct val="0"/>
            </a:spcBef>
            <a:spcAft>
              <a:spcPct val="35000"/>
            </a:spcAft>
          </a:pPr>
          <a:r>
            <a:rPr lang="fr-FR" sz="900" b="0" kern="1200" dirty="0"/>
            <a:t>5.62%</a:t>
          </a:r>
        </a:p>
        <a:p>
          <a:pPr lvl="0" algn="ctr" defTabSz="400050">
            <a:lnSpc>
              <a:spcPct val="90000"/>
            </a:lnSpc>
            <a:spcBef>
              <a:spcPct val="0"/>
            </a:spcBef>
            <a:spcAft>
              <a:spcPct val="35000"/>
            </a:spcAft>
          </a:pPr>
          <a:r>
            <a:rPr lang="fr-FR" sz="900" b="0" kern="1200" dirty="0"/>
            <a:t>(détention directe par ALI de 93.01</a:t>
          </a:r>
          <a:r>
            <a:rPr lang="fr-FR" sz="900" b="0" kern="1200" dirty="0" smtClean="0"/>
            <a:t>%)</a:t>
          </a:r>
          <a:endParaRPr lang="fr-FR" sz="900" b="0" kern="1200" dirty="0"/>
        </a:p>
      </dsp:txBody>
      <dsp:txXfrm>
        <a:off x="6233822" y="1792639"/>
        <a:ext cx="939904" cy="964687"/>
      </dsp:txXfrm>
    </dsp:sp>
    <dsp:sp modelId="{C3C14CCF-38AF-4F98-9755-709A558550A6}">
      <dsp:nvSpPr>
        <dsp:cNvPr id="0" name=""/>
        <dsp:cNvSpPr/>
      </dsp:nvSpPr>
      <dsp:spPr>
        <a:xfrm>
          <a:off x="5629286" y="2967209"/>
          <a:ext cx="2148977" cy="821648"/>
        </a:xfrm>
        <a:prstGeom prst="roundRect">
          <a:avLst/>
        </a:prstGeom>
        <a:solidFill>
          <a:schemeClr val="accent5">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Association HABITAT PLURIEL</a:t>
          </a:r>
        </a:p>
        <a:p>
          <a:pPr lvl="0" algn="ctr" defTabSz="400050">
            <a:lnSpc>
              <a:spcPct val="90000"/>
            </a:lnSpc>
            <a:spcBef>
              <a:spcPct val="0"/>
            </a:spcBef>
            <a:spcAft>
              <a:spcPct val="35000"/>
            </a:spcAft>
          </a:pPr>
          <a:r>
            <a:rPr lang="fr-FR" sz="900" b="1" kern="1200" dirty="0"/>
            <a:t>Membres sociétaires : </a:t>
          </a:r>
        </a:p>
        <a:p>
          <a:pPr lvl="0" algn="ctr" defTabSz="400050">
            <a:lnSpc>
              <a:spcPct val="90000"/>
            </a:lnSpc>
            <a:spcBef>
              <a:spcPct val="0"/>
            </a:spcBef>
            <a:spcAft>
              <a:spcPct val="35000"/>
            </a:spcAft>
          </a:pPr>
          <a:r>
            <a:rPr lang="fr-FR" sz="900" b="1" kern="1200" dirty="0"/>
            <a:t>SNHM - PHOCEENNE D'HABITATIONS - </a:t>
          </a:r>
          <a:r>
            <a:rPr lang="fr-FR" sz="900" b="1" kern="1200" dirty="0" smtClean="0"/>
            <a:t>DOMICIL</a:t>
          </a:r>
          <a:endParaRPr lang="fr-FR" sz="900" b="1" kern="1200" dirty="0"/>
        </a:p>
      </dsp:txBody>
      <dsp:txXfrm>
        <a:off x="5669396" y="3007319"/>
        <a:ext cx="2068757" cy="741428"/>
      </dsp:txXfrm>
    </dsp:sp>
    <dsp:sp modelId="{3D870640-B275-445F-80ED-EFD65AC6B02F}">
      <dsp:nvSpPr>
        <dsp:cNvPr id="0" name=""/>
        <dsp:cNvSpPr/>
      </dsp:nvSpPr>
      <dsp:spPr>
        <a:xfrm>
          <a:off x="7383610" y="1741792"/>
          <a:ext cx="952205" cy="1084572"/>
        </a:xfrm>
        <a:prstGeom prst="roundRect">
          <a:avLst/>
        </a:prstGeom>
        <a:solidFill>
          <a:schemeClr val="accent5">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fr-FR" sz="900" b="1" kern="1200" dirty="0"/>
            <a:t>SA D'HLM DOMICIL</a:t>
          </a:r>
        </a:p>
        <a:p>
          <a:pPr lvl="0" algn="ctr" defTabSz="400050">
            <a:lnSpc>
              <a:spcPct val="90000"/>
            </a:lnSpc>
            <a:spcBef>
              <a:spcPct val="0"/>
            </a:spcBef>
            <a:spcAft>
              <a:spcPct val="35000"/>
            </a:spcAft>
          </a:pPr>
          <a:r>
            <a:rPr lang="fr-FR" sz="900" b="0" kern="1200" dirty="0"/>
            <a:t>13.70%</a:t>
          </a:r>
        </a:p>
        <a:p>
          <a:pPr lvl="0" algn="ctr" defTabSz="400050">
            <a:lnSpc>
              <a:spcPct val="90000"/>
            </a:lnSpc>
            <a:spcBef>
              <a:spcPct val="0"/>
            </a:spcBef>
            <a:spcAft>
              <a:spcPct val="35000"/>
            </a:spcAft>
          </a:pPr>
          <a:r>
            <a:rPr lang="fr-FR" sz="900" b="0" kern="1200" dirty="0"/>
            <a:t>(détention directe </a:t>
          </a:r>
          <a:r>
            <a:rPr lang="fr-FR" sz="900" b="0" kern="1200" dirty="0" smtClean="0"/>
            <a:t>par ALI </a:t>
          </a:r>
          <a:r>
            <a:rPr lang="fr-FR" sz="900" b="0" kern="1200" dirty="0"/>
            <a:t>de 86.23%)</a:t>
          </a:r>
        </a:p>
        <a:p>
          <a:pPr lvl="0" algn="ctr" defTabSz="400050">
            <a:lnSpc>
              <a:spcPct val="90000"/>
            </a:lnSpc>
            <a:spcBef>
              <a:spcPct val="0"/>
            </a:spcBef>
            <a:spcAft>
              <a:spcPct val="35000"/>
            </a:spcAft>
          </a:pPr>
          <a:endParaRPr lang="fr-FR" sz="800" b="1" kern="1200" dirty="0">
            <a:solidFill>
              <a:srgbClr val="0070C0"/>
            </a:solidFill>
          </a:endParaRPr>
        </a:p>
      </dsp:txBody>
      <dsp:txXfrm>
        <a:off x="7430093" y="1788275"/>
        <a:ext cx="859239" cy="99160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8BBF927-E08C-47FF-9ACD-54BDB52173BD}" type="datetimeFigureOut">
              <a:rPr lang="fr-FR" smtClean="0"/>
              <a:pPr/>
              <a:t>22/06/2017</a:t>
            </a:fld>
            <a:endParaRPr lang="fr-FR"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159433D-F041-41C3-914B-B70C5B824214}" type="slidenum">
              <a:rPr lang="fr-FR" smtClean="0"/>
              <a:pPr/>
              <a:t>‹N°›</a:t>
            </a:fld>
            <a:endParaRPr lang="fr-FR" dirty="0"/>
          </a:p>
        </p:txBody>
      </p:sp>
    </p:spTree>
    <p:extLst>
      <p:ext uri="{BB962C8B-B14F-4D97-AF65-F5344CB8AC3E}">
        <p14:creationId xmlns:p14="http://schemas.microsoft.com/office/powerpoint/2010/main" val="3657316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59433D-F041-41C3-914B-B70C5B824214}" type="slidenum">
              <a:rPr lang="fr-FR" smtClean="0"/>
              <a:pPr/>
              <a:t>1</a:t>
            </a:fld>
            <a:endParaRPr lang="fr-FR" dirty="0"/>
          </a:p>
        </p:txBody>
      </p:sp>
    </p:spTree>
    <p:extLst>
      <p:ext uri="{BB962C8B-B14F-4D97-AF65-F5344CB8AC3E}">
        <p14:creationId xmlns:p14="http://schemas.microsoft.com/office/powerpoint/2010/main" val="1281747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59433D-F041-41C3-914B-B70C5B824214}" type="slidenum">
              <a:rPr lang="fr-FR" smtClean="0"/>
              <a:pPr/>
              <a:t>4</a:t>
            </a:fld>
            <a:endParaRPr lang="fr-FR" dirty="0"/>
          </a:p>
        </p:txBody>
      </p:sp>
    </p:spTree>
    <p:extLst>
      <p:ext uri="{BB962C8B-B14F-4D97-AF65-F5344CB8AC3E}">
        <p14:creationId xmlns:p14="http://schemas.microsoft.com/office/powerpoint/2010/main" val="1892705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F9F85F0-CF0C-4E18-AD33-C4304CEF5F19}" type="datetime1">
              <a:rPr lang="fr-FR" smtClean="0"/>
              <a:pPr/>
              <a:t>22/06/2017</a:t>
            </a:fld>
            <a:endParaRPr lang="fr-FR" dirty="0"/>
          </a:p>
        </p:txBody>
      </p:sp>
      <p:sp>
        <p:nvSpPr>
          <p:cNvPr id="5" name="Espace réservé du pied de page 4"/>
          <p:cNvSpPr>
            <a:spLocks noGrp="1"/>
          </p:cNvSpPr>
          <p:nvPr>
            <p:ph type="ftr" sz="quarter" idx="11"/>
          </p:nvPr>
        </p:nvSpPr>
        <p:spPr/>
        <p:txBody>
          <a:bodyPr/>
          <a:lstStyle/>
          <a:p>
            <a:r>
              <a:rPr lang="fr-FR" dirty="0" smtClean="0"/>
              <a:t>Source : Secrétariat Général</a:t>
            </a:r>
            <a:endParaRPr lang="fr-FR" dirty="0"/>
          </a:p>
        </p:txBody>
      </p:sp>
      <p:sp>
        <p:nvSpPr>
          <p:cNvPr id="6" name="Espace réservé du numéro de diapositive 5"/>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2040247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6C9457C-A857-41EF-BB1B-8BF51818EED3}" type="datetime1">
              <a:rPr lang="fr-FR" smtClean="0"/>
              <a:pPr/>
              <a:t>22/06/2017</a:t>
            </a:fld>
            <a:endParaRPr lang="fr-FR" dirty="0"/>
          </a:p>
        </p:txBody>
      </p:sp>
      <p:sp>
        <p:nvSpPr>
          <p:cNvPr id="5" name="Espace réservé du pied de page 4"/>
          <p:cNvSpPr>
            <a:spLocks noGrp="1"/>
          </p:cNvSpPr>
          <p:nvPr>
            <p:ph type="ftr" sz="quarter" idx="11"/>
          </p:nvPr>
        </p:nvSpPr>
        <p:spPr/>
        <p:txBody>
          <a:bodyPr/>
          <a:lstStyle/>
          <a:p>
            <a:r>
              <a:rPr lang="fr-FR" dirty="0" smtClean="0"/>
              <a:t>Source : Secrétariat Général</a:t>
            </a:r>
            <a:endParaRPr lang="fr-FR" dirty="0"/>
          </a:p>
        </p:txBody>
      </p:sp>
      <p:sp>
        <p:nvSpPr>
          <p:cNvPr id="6" name="Espace réservé du numéro de diapositive 5"/>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3247658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E8428C-BBB8-4479-9E90-BBFEBC9F9C23}" type="datetime1">
              <a:rPr lang="fr-FR" smtClean="0"/>
              <a:pPr/>
              <a:t>22/06/2017</a:t>
            </a:fld>
            <a:endParaRPr lang="fr-FR" dirty="0"/>
          </a:p>
        </p:txBody>
      </p:sp>
      <p:sp>
        <p:nvSpPr>
          <p:cNvPr id="5" name="Espace réservé du pied de page 4"/>
          <p:cNvSpPr>
            <a:spLocks noGrp="1"/>
          </p:cNvSpPr>
          <p:nvPr>
            <p:ph type="ftr" sz="quarter" idx="11"/>
          </p:nvPr>
        </p:nvSpPr>
        <p:spPr/>
        <p:txBody>
          <a:bodyPr/>
          <a:lstStyle/>
          <a:p>
            <a:r>
              <a:rPr lang="fr-FR" dirty="0" smtClean="0"/>
              <a:t>Source : Secrétariat Général</a:t>
            </a:r>
            <a:endParaRPr lang="fr-FR" dirty="0"/>
          </a:p>
        </p:txBody>
      </p:sp>
      <p:sp>
        <p:nvSpPr>
          <p:cNvPr id="6" name="Espace réservé du numéro de diapositive 5"/>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2940513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1FD222-BD60-4C70-9D20-188E356F2BDD}" type="datetime1">
              <a:rPr lang="fr-FR" smtClean="0"/>
              <a:pPr/>
              <a:t>22/06/2017</a:t>
            </a:fld>
            <a:endParaRPr lang="fr-FR" dirty="0"/>
          </a:p>
        </p:txBody>
      </p:sp>
      <p:sp>
        <p:nvSpPr>
          <p:cNvPr id="5" name="Espace réservé du pied de page 4"/>
          <p:cNvSpPr>
            <a:spLocks noGrp="1"/>
          </p:cNvSpPr>
          <p:nvPr>
            <p:ph type="ftr" sz="quarter" idx="11"/>
          </p:nvPr>
        </p:nvSpPr>
        <p:spPr/>
        <p:txBody>
          <a:bodyPr/>
          <a:lstStyle/>
          <a:p>
            <a:r>
              <a:rPr lang="fr-FR" dirty="0" smtClean="0"/>
              <a:t>Source : Secrétariat Général</a:t>
            </a:r>
            <a:endParaRPr lang="fr-FR" dirty="0"/>
          </a:p>
        </p:txBody>
      </p:sp>
      <p:sp>
        <p:nvSpPr>
          <p:cNvPr id="6" name="Espace réservé du numéro de diapositive 5"/>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3012983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9A46271-E3F8-42F7-8F24-CA48CC67D2E7}" type="datetime1">
              <a:rPr lang="fr-FR" smtClean="0"/>
              <a:pPr/>
              <a:t>22/06/2017</a:t>
            </a:fld>
            <a:endParaRPr lang="fr-FR" dirty="0"/>
          </a:p>
        </p:txBody>
      </p:sp>
      <p:sp>
        <p:nvSpPr>
          <p:cNvPr id="5" name="Espace réservé du pied de page 4"/>
          <p:cNvSpPr>
            <a:spLocks noGrp="1"/>
          </p:cNvSpPr>
          <p:nvPr>
            <p:ph type="ftr" sz="quarter" idx="11"/>
          </p:nvPr>
        </p:nvSpPr>
        <p:spPr/>
        <p:txBody>
          <a:bodyPr/>
          <a:lstStyle/>
          <a:p>
            <a:r>
              <a:rPr lang="fr-FR" dirty="0" smtClean="0"/>
              <a:t>Source : Secrétariat Général</a:t>
            </a:r>
            <a:endParaRPr lang="fr-FR" dirty="0"/>
          </a:p>
        </p:txBody>
      </p:sp>
      <p:sp>
        <p:nvSpPr>
          <p:cNvPr id="6" name="Espace réservé du numéro de diapositive 5"/>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2805227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1D5E8B8-C46E-494E-98D8-8980CB2D3AE5}" type="datetime1">
              <a:rPr lang="fr-FR" smtClean="0"/>
              <a:pPr/>
              <a:t>22/06/2017</a:t>
            </a:fld>
            <a:endParaRPr lang="fr-FR" dirty="0"/>
          </a:p>
        </p:txBody>
      </p:sp>
      <p:sp>
        <p:nvSpPr>
          <p:cNvPr id="6" name="Espace réservé du pied de page 5"/>
          <p:cNvSpPr>
            <a:spLocks noGrp="1"/>
          </p:cNvSpPr>
          <p:nvPr>
            <p:ph type="ftr" sz="quarter" idx="11"/>
          </p:nvPr>
        </p:nvSpPr>
        <p:spPr/>
        <p:txBody>
          <a:bodyPr/>
          <a:lstStyle/>
          <a:p>
            <a:r>
              <a:rPr lang="fr-FR" dirty="0" smtClean="0"/>
              <a:t>Source : Secrétariat Général</a:t>
            </a:r>
            <a:endParaRPr lang="fr-FR" dirty="0"/>
          </a:p>
        </p:txBody>
      </p:sp>
      <p:sp>
        <p:nvSpPr>
          <p:cNvPr id="7" name="Espace réservé du numéro de diapositive 6"/>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83336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A392CD-B74E-42D4-9AEA-A9BEBA60894A}" type="datetime1">
              <a:rPr lang="fr-FR" smtClean="0"/>
              <a:pPr/>
              <a:t>22/06/2017</a:t>
            </a:fld>
            <a:endParaRPr lang="fr-FR" dirty="0"/>
          </a:p>
        </p:txBody>
      </p:sp>
      <p:sp>
        <p:nvSpPr>
          <p:cNvPr id="8" name="Espace réservé du pied de page 7"/>
          <p:cNvSpPr>
            <a:spLocks noGrp="1"/>
          </p:cNvSpPr>
          <p:nvPr>
            <p:ph type="ftr" sz="quarter" idx="11"/>
          </p:nvPr>
        </p:nvSpPr>
        <p:spPr/>
        <p:txBody>
          <a:bodyPr/>
          <a:lstStyle/>
          <a:p>
            <a:r>
              <a:rPr lang="fr-FR" dirty="0" smtClean="0"/>
              <a:t>Source : Secrétariat Général</a:t>
            </a:r>
            <a:endParaRPr lang="fr-FR" dirty="0"/>
          </a:p>
        </p:txBody>
      </p:sp>
      <p:sp>
        <p:nvSpPr>
          <p:cNvPr id="9" name="Espace réservé du numéro de diapositive 8"/>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30498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5D6DEEF-CE0F-45A4-9CD5-EF4F98CD9BF1}" type="datetime1">
              <a:rPr lang="fr-FR" smtClean="0"/>
              <a:pPr/>
              <a:t>22/06/2017</a:t>
            </a:fld>
            <a:endParaRPr lang="fr-FR" dirty="0"/>
          </a:p>
        </p:txBody>
      </p:sp>
      <p:sp>
        <p:nvSpPr>
          <p:cNvPr id="4" name="Espace réservé du pied de page 3"/>
          <p:cNvSpPr>
            <a:spLocks noGrp="1"/>
          </p:cNvSpPr>
          <p:nvPr>
            <p:ph type="ftr" sz="quarter" idx="11"/>
          </p:nvPr>
        </p:nvSpPr>
        <p:spPr/>
        <p:txBody>
          <a:bodyPr/>
          <a:lstStyle/>
          <a:p>
            <a:r>
              <a:rPr lang="fr-FR" dirty="0" smtClean="0"/>
              <a:t>Source : Secrétariat Général</a:t>
            </a:r>
            <a:endParaRPr lang="fr-FR" dirty="0"/>
          </a:p>
        </p:txBody>
      </p:sp>
      <p:sp>
        <p:nvSpPr>
          <p:cNvPr id="5" name="Espace réservé du numéro de diapositive 4"/>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3153086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56C23CD-7708-4B43-96DC-BD2240DD6F5A}" type="datetime1">
              <a:rPr lang="fr-FR" smtClean="0"/>
              <a:pPr/>
              <a:t>22/06/2017</a:t>
            </a:fld>
            <a:endParaRPr lang="fr-FR" dirty="0"/>
          </a:p>
        </p:txBody>
      </p:sp>
      <p:sp>
        <p:nvSpPr>
          <p:cNvPr id="3" name="Espace réservé du pied de page 2"/>
          <p:cNvSpPr>
            <a:spLocks noGrp="1"/>
          </p:cNvSpPr>
          <p:nvPr>
            <p:ph type="ftr" sz="quarter" idx="11"/>
          </p:nvPr>
        </p:nvSpPr>
        <p:spPr/>
        <p:txBody>
          <a:bodyPr/>
          <a:lstStyle/>
          <a:p>
            <a:r>
              <a:rPr lang="fr-FR" dirty="0" smtClean="0"/>
              <a:t>Source : Secrétariat Général</a:t>
            </a:r>
            <a:endParaRPr lang="fr-FR" dirty="0"/>
          </a:p>
        </p:txBody>
      </p:sp>
      <p:sp>
        <p:nvSpPr>
          <p:cNvPr id="4" name="Espace réservé du numéro de diapositive 3"/>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2846463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AEC5D6D-4640-4114-825A-709740E2B51C}" type="datetime1">
              <a:rPr lang="fr-FR" smtClean="0"/>
              <a:pPr/>
              <a:t>22/06/2017</a:t>
            </a:fld>
            <a:endParaRPr lang="fr-FR" dirty="0"/>
          </a:p>
        </p:txBody>
      </p:sp>
      <p:sp>
        <p:nvSpPr>
          <p:cNvPr id="6" name="Espace réservé du pied de page 5"/>
          <p:cNvSpPr>
            <a:spLocks noGrp="1"/>
          </p:cNvSpPr>
          <p:nvPr>
            <p:ph type="ftr" sz="quarter" idx="11"/>
          </p:nvPr>
        </p:nvSpPr>
        <p:spPr/>
        <p:txBody>
          <a:bodyPr/>
          <a:lstStyle/>
          <a:p>
            <a:r>
              <a:rPr lang="fr-FR" dirty="0" smtClean="0"/>
              <a:t>Source : Secrétariat Général</a:t>
            </a:r>
            <a:endParaRPr lang="fr-FR" dirty="0"/>
          </a:p>
        </p:txBody>
      </p:sp>
      <p:sp>
        <p:nvSpPr>
          <p:cNvPr id="7" name="Espace réservé du numéro de diapositive 6"/>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2656640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DCE80E1-8F02-4181-9C21-988BAC183FA6}" type="datetime1">
              <a:rPr lang="fr-FR" smtClean="0"/>
              <a:pPr/>
              <a:t>22/06/2017</a:t>
            </a:fld>
            <a:endParaRPr lang="fr-FR" dirty="0"/>
          </a:p>
        </p:txBody>
      </p:sp>
      <p:sp>
        <p:nvSpPr>
          <p:cNvPr id="6" name="Espace réservé du pied de page 5"/>
          <p:cNvSpPr>
            <a:spLocks noGrp="1"/>
          </p:cNvSpPr>
          <p:nvPr>
            <p:ph type="ftr" sz="quarter" idx="11"/>
          </p:nvPr>
        </p:nvSpPr>
        <p:spPr/>
        <p:txBody>
          <a:bodyPr/>
          <a:lstStyle/>
          <a:p>
            <a:r>
              <a:rPr lang="fr-FR" dirty="0" smtClean="0"/>
              <a:t>Source : Secrétariat Général</a:t>
            </a:r>
            <a:endParaRPr lang="fr-FR" dirty="0"/>
          </a:p>
        </p:txBody>
      </p:sp>
      <p:sp>
        <p:nvSpPr>
          <p:cNvPr id="7" name="Espace réservé du numéro de diapositive 6"/>
          <p:cNvSpPr>
            <a:spLocks noGrp="1"/>
          </p:cNvSpPr>
          <p:nvPr>
            <p:ph type="sldNum" sz="quarter" idx="12"/>
          </p:nvPr>
        </p:nvSpPr>
        <p:spPr/>
        <p:txBody>
          <a:body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1021845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AC4E1-6460-4207-AA95-9F9336E0219A}" type="datetime1">
              <a:rPr lang="fr-FR" smtClean="0"/>
              <a:pPr/>
              <a:t>22/06/2017</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Source : Secrétariat Général</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8390CB-927F-4AF0-B224-0F1AE3F5F316}" type="slidenum">
              <a:rPr lang="fr-FR" smtClean="0"/>
              <a:pPr/>
              <a:t>‹N°›</a:t>
            </a:fld>
            <a:endParaRPr lang="fr-FR" dirty="0"/>
          </a:p>
        </p:txBody>
      </p:sp>
    </p:spTree>
    <p:extLst>
      <p:ext uri="{BB962C8B-B14F-4D97-AF65-F5344CB8AC3E}">
        <p14:creationId xmlns:p14="http://schemas.microsoft.com/office/powerpoint/2010/main" val="1862192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3.jpg@01D281F7.428C93A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cid:image003.jpg@01D281F7.428C93A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cid:image003.jpg@01D281F7.428C93A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image003.jpg@01D281F7.428C93A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cid:image003.jpg@01D281F7.428C93A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cid:image003.jpg@01D281F7.428C93A0" TargetMode="External"/><Relationship Id="rId7" Type="http://schemas.openxmlformats.org/officeDocument/2006/relationships/diagramColors" Target="../diagrams/colors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cid:image003.jpg@01D281F7.428C93A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cid:image003.jpg@01D281F7.428C93A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48390CB-927F-4AF0-B224-0F1AE3F5F316}" type="slidenum">
              <a:rPr lang="fr-FR" smtClean="0"/>
              <a:pPr/>
              <a:t>1</a:t>
            </a:fld>
            <a:endParaRPr lang="fr-FR" dirty="0"/>
          </a:p>
        </p:txBody>
      </p:sp>
      <p:sp>
        <p:nvSpPr>
          <p:cNvPr id="6" name="Titre 1"/>
          <p:cNvSpPr>
            <a:spLocks noGrp="1"/>
          </p:cNvSpPr>
          <p:nvPr>
            <p:ph type="title"/>
          </p:nvPr>
        </p:nvSpPr>
        <p:spPr>
          <a:xfrm>
            <a:off x="539552" y="1628800"/>
            <a:ext cx="8229600" cy="850106"/>
          </a:xfrm>
        </p:spPr>
        <p:txBody>
          <a:bodyPr>
            <a:noAutofit/>
          </a:bodyPr>
          <a:lstStyle/>
          <a:p>
            <a:r>
              <a:rPr lang="fr-FR" sz="3600" b="1" i="1" u="sng" dirty="0" smtClean="0">
                <a:solidFill>
                  <a:schemeClr val="accent6">
                    <a:lumMod val="50000"/>
                  </a:schemeClr>
                </a:solidFill>
              </a:rPr>
              <a:t/>
            </a:r>
            <a:br>
              <a:rPr lang="fr-FR" sz="3600" b="1" i="1" u="sng" dirty="0" smtClean="0">
                <a:solidFill>
                  <a:schemeClr val="accent6">
                    <a:lumMod val="50000"/>
                  </a:schemeClr>
                </a:solidFill>
              </a:rPr>
            </a:br>
            <a:r>
              <a:rPr lang="fr-FR" sz="3600" b="1" i="1" u="sng" dirty="0">
                <a:solidFill>
                  <a:schemeClr val="accent6">
                    <a:lumMod val="50000"/>
                  </a:schemeClr>
                </a:solidFill>
              </a:rPr>
              <a:t/>
            </a:r>
            <a:br>
              <a:rPr lang="fr-FR" sz="3600" b="1" i="1" u="sng" dirty="0">
                <a:solidFill>
                  <a:schemeClr val="accent6">
                    <a:lumMod val="50000"/>
                  </a:schemeClr>
                </a:solidFill>
              </a:rPr>
            </a:br>
            <a:r>
              <a:rPr lang="fr-FR" sz="3600" b="1" i="1" u="sng" dirty="0" smtClean="0">
                <a:solidFill>
                  <a:schemeClr val="accent6">
                    <a:lumMod val="50000"/>
                  </a:schemeClr>
                </a:solidFill>
              </a:rPr>
              <a:t/>
            </a:r>
            <a:br>
              <a:rPr lang="fr-FR" sz="3600" b="1" i="1" u="sng" dirty="0" smtClean="0">
                <a:solidFill>
                  <a:schemeClr val="accent6">
                    <a:lumMod val="50000"/>
                  </a:schemeClr>
                </a:solidFill>
              </a:rPr>
            </a:br>
            <a:r>
              <a:rPr lang="fr-FR" sz="3600" b="1" i="1" u="sng" dirty="0">
                <a:solidFill>
                  <a:schemeClr val="accent6">
                    <a:lumMod val="50000"/>
                  </a:schemeClr>
                </a:solidFill>
              </a:rPr>
              <a:t/>
            </a:r>
            <a:br>
              <a:rPr lang="fr-FR" sz="3600" b="1" i="1" u="sng" dirty="0">
                <a:solidFill>
                  <a:schemeClr val="accent6">
                    <a:lumMod val="50000"/>
                  </a:schemeClr>
                </a:solidFill>
              </a:rPr>
            </a:br>
            <a:r>
              <a:rPr lang="fr-FR" sz="3600" b="1" i="1" dirty="0" smtClean="0">
                <a:solidFill>
                  <a:schemeClr val="accent6">
                    <a:lumMod val="50000"/>
                  </a:schemeClr>
                </a:solidFill>
              </a:rPr>
              <a:t>PROJET FUSION HLM 2017</a:t>
            </a:r>
            <a:r>
              <a:rPr lang="fr-FR" sz="3600" b="1" i="1" u="sng" dirty="0" smtClean="0">
                <a:solidFill>
                  <a:schemeClr val="accent6">
                    <a:lumMod val="50000"/>
                  </a:schemeClr>
                </a:solidFill>
              </a:rPr>
              <a:t/>
            </a:r>
            <a:br>
              <a:rPr lang="fr-FR" sz="3600" b="1" i="1" u="sng" dirty="0" smtClean="0">
                <a:solidFill>
                  <a:schemeClr val="accent6">
                    <a:lumMod val="50000"/>
                  </a:schemeClr>
                </a:solidFill>
              </a:rPr>
            </a:br>
            <a:r>
              <a:rPr lang="fr-FR" sz="3600" b="1" i="1" u="sng" dirty="0" smtClean="0">
                <a:solidFill>
                  <a:schemeClr val="accent6">
                    <a:lumMod val="50000"/>
                  </a:schemeClr>
                </a:solidFill>
              </a:rPr>
              <a:t/>
            </a:r>
            <a:br>
              <a:rPr lang="fr-FR" sz="3600" b="1" i="1" u="sng" dirty="0" smtClean="0">
                <a:solidFill>
                  <a:schemeClr val="accent6">
                    <a:lumMod val="50000"/>
                  </a:schemeClr>
                </a:solidFill>
              </a:rPr>
            </a:br>
            <a:r>
              <a:rPr lang="fr-FR" sz="3600" b="1" i="1" dirty="0" smtClean="0">
                <a:solidFill>
                  <a:schemeClr val="accent6">
                    <a:lumMod val="50000"/>
                  </a:schemeClr>
                </a:solidFill>
              </a:rPr>
              <a:t>SNHM-Phocéenne d’Habitations-</a:t>
            </a:r>
            <a:r>
              <a:rPr lang="fr-FR" sz="3600" b="1" i="1" dirty="0" err="1" smtClean="0">
                <a:solidFill>
                  <a:schemeClr val="accent6">
                    <a:lumMod val="50000"/>
                  </a:schemeClr>
                </a:solidFill>
              </a:rPr>
              <a:t>Domicil</a:t>
            </a:r>
            <a:r>
              <a:rPr lang="fr-FR" sz="3600" b="1" i="1" u="sng" dirty="0" smtClean="0">
                <a:solidFill>
                  <a:schemeClr val="accent6">
                    <a:lumMod val="50000"/>
                  </a:schemeClr>
                </a:solidFill>
              </a:rPr>
              <a:t/>
            </a:r>
            <a:br>
              <a:rPr lang="fr-FR" sz="3600" b="1" i="1" u="sng" dirty="0" smtClean="0">
                <a:solidFill>
                  <a:schemeClr val="accent6">
                    <a:lumMod val="50000"/>
                  </a:schemeClr>
                </a:solidFill>
              </a:rPr>
            </a:br>
            <a:r>
              <a:rPr lang="fr-FR" sz="3600" b="1" i="1" u="sng" dirty="0">
                <a:solidFill>
                  <a:schemeClr val="accent6">
                    <a:lumMod val="50000"/>
                  </a:schemeClr>
                </a:solidFill>
              </a:rPr>
              <a:t/>
            </a:r>
            <a:br>
              <a:rPr lang="fr-FR" sz="3600" b="1" i="1" u="sng" dirty="0">
                <a:solidFill>
                  <a:schemeClr val="accent6">
                    <a:lumMod val="50000"/>
                  </a:schemeClr>
                </a:solidFill>
              </a:rPr>
            </a:br>
            <a:r>
              <a:rPr lang="fr-FR" sz="3600" b="1" i="1" u="sng" dirty="0">
                <a:solidFill>
                  <a:schemeClr val="accent6">
                    <a:lumMod val="50000"/>
                  </a:schemeClr>
                </a:solidFill>
              </a:rPr>
              <a:t>PRESENTATION </a:t>
            </a:r>
            <a:r>
              <a:rPr lang="fr-FR" sz="3600" b="1" i="1" u="sng" dirty="0" smtClean="0">
                <a:solidFill>
                  <a:schemeClr val="accent6">
                    <a:lumMod val="50000"/>
                  </a:schemeClr>
                </a:solidFill>
              </a:rPr>
              <a:t/>
            </a:r>
            <a:br>
              <a:rPr lang="fr-FR" sz="3600" b="1" i="1" u="sng" dirty="0" smtClean="0">
                <a:solidFill>
                  <a:schemeClr val="accent6">
                    <a:lumMod val="50000"/>
                  </a:schemeClr>
                </a:solidFill>
              </a:rPr>
            </a:br>
            <a:r>
              <a:rPr lang="fr-FR" sz="3600" b="1" i="1" u="sng" dirty="0" smtClean="0">
                <a:solidFill>
                  <a:schemeClr val="accent6">
                    <a:lumMod val="50000"/>
                  </a:schemeClr>
                </a:solidFill>
              </a:rPr>
              <a:t>Comité Régional de l’Habitat et </a:t>
            </a:r>
            <a:r>
              <a:rPr lang="fr-FR" sz="3600" b="1" i="1" u="sng" dirty="0">
                <a:solidFill>
                  <a:schemeClr val="accent6">
                    <a:lumMod val="50000"/>
                  </a:schemeClr>
                </a:solidFill>
              </a:rPr>
              <a:t>de </a:t>
            </a:r>
            <a:r>
              <a:rPr lang="fr-FR" sz="3600" b="1" i="1" u="sng" dirty="0" smtClean="0">
                <a:solidFill>
                  <a:schemeClr val="accent6">
                    <a:lumMod val="50000"/>
                  </a:schemeClr>
                </a:solidFill>
              </a:rPr>
              <a:t>l’Hébergement</a:t>
            </a:r>
            <a:br>
              <a:rPr lang="fr-FR" sz="3600" b="1" i="1" u="sng" dirty="0" smtClean="0">
                <a:solidFill>
                  <a:schemeClr val="accent6">
                    <a:lumMod val="50000"/>
                  </a:schemeClr>
                </a:solidFill>
              </a:rPr>
            </a:br>
            <a:r>
              <a:rPr lang="fr-FR" sz="3600" b="1" i="1" u="sng" dirty="0">
                <a:solidFill>
                  <a:schemeClr val="accent6">
                    <a:lumMod val="50000"/>
                  </a:schemeClr>
                </a:solidFill>
              </a:rPr>
              <a:t/>
            </a:r>
            <a:br>
              <a:rPr lang="fr-FR" sz="3600" b="1" i="1" u="sng" dirty="0">
                <a:solidFill>
                  <a:schemeClr val="accent6">
                    <a:lumMod val="50000"/>
                  </a:schemeClr>
                </a:solidFill>
              </a:rPr>
            </a:br>
            <a:r>
              <a:rPr lang="fr-FR" sz="1000" b="1" i="1" u="sng" dirty="0" smtClean="0">
                <a:solidFill>
                  <a:schemeClr val="bg1">
                    <a:lumMod val="50000"/>
                  </a:schemeClr>
                </a:solidFill>
              </a:rPr>
              <a:t>(SOURCE  :  SECRETARIAT GENERAL)</a:t>
            </a:r>
            <a:endParaRPr lang="fr-FR" sz="3600" b="1" i="1" u="sng" dirty="0">
              <a:solidFill>
                <a:schemeClr val="accent6">
                  <a:lumMod val="75000"/>
                </a:schemeClr>
              </a:solidFill>
            </a:endParaRPr>
          </a:p>
        </p:txBody>
      </p:sp>
      <p:sp>
        <p:nvSpPr>
          <p:cNvPr id="2" name="Espace réservé de la date 1"/>
          <p:cNvSpPr>
            <a:spLocks noGrp="1"/>
          </p:cNvSpPr>
          <p:nvPr>
            <p:ph type="dt" sz="half" idx="10"/>
          </p:nvPr>
        </p:nvSpPr>
        <p:spPr/>
        <p:txBody>
          <a:bodyPr/>
          <a:lstStyle/>
          <a:p>
            <a:fld id="{0D791F69-ECC8-4BC6-B85A-CD4110640D65}" type="datetime1">
              <a:rPr lang="fr-FR" smtClean="0"/>
              <a:pPr/>
              <a:t>22/06/2017</a:t>
            </a:fld>
            <a:endParaRPr lang="fr-FR" dirty="0"/>
          </a:p>
        </p:txBody>
      </p:sp>
      <p:pic>
        <p:nvPicPr>
          <p:cNvPr id="8" name="Image 7" descr="UNICILQdri ALogement mail2"/>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168" y="44624"/>
            <a:ext cx="1187624" cy="548680"/>
          </a:xfrm>
          <a:prstGeom prst="rect">
            <a:avLst/>
          </a:prstGeom>
          <a:noFill/>
          <a:ln>
            <a:noFill/>
          </a:ln>
        </p:spPr>
      </p:pic>
    </p:spTree>
    <p:extLst>
      <p:ext uri="{BB962C8B-B14F-4D97-AF65-F5344CB8AC3E}">
        <p14:creationId xmlns:p14="http://schemas.microsoft.com/office/powerpoint/2010/main" val="550069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48390CB-927F-4AF0-B224-0F1AE3F5F316}" type="slidenum">
              <a:rPr lang="fr-FR" smtClean="0"/>
              <a:pPr/>
              <a:t>2</a:t>
            </a:fld>
            <a:endParaRPr lang="fr-FR" dirty="0"/>
          </a:p>
        </p:txBody>
      </p:sp>
      <p:sp>
        <p:nvSpPr>
          <p:cNvPr id="6" name="Titre 1"/>
          <p:cNvSpPr>
            <a:spLocks noGrp="1"/>
          </p:cNvSpPr>
          <p:nvPr>
            <p:ph type="title"/>
          </p:nvPr>
        </p:nvSpPr>
        <p:spPr>
          <a:xfrm>
            <a:off x="457200" y="274638"/>
            <a:ext cx="8229600" cy="850106"/>
          </a:xfrm>
        </p:spPr>
        <p:txBody>
          <a:bodyPr>
            <a:normAutofit/>
          </a:bodyPr>
          <a:lstStyle/>
          <a:p>
            <a:r>
              <a:rPr lang="fr-FR" sz="1600" b="1" i="1" dirty="0" smtClean="0">
                <a:solidFill>
                  <a:schemeClr val="bg1">
                    <a:lumMod val="50000"/>
                  </a:schemeClr>
                </a:solidFill>
              </a:rPr>
              <a:t>PROJET FUSION HLM 2017</a:t>
            </a:r>
            <a:r>
              <a:rPr lang="fr-FR" sz="1300" b="1" i="1" dirty="0" smtClean="0">
                <a:solidFill>
                  <a:schemeClr val="bg1">
                    <a:lumMod val="50000"/>
                  </a:schemeClr>
                </a:solidFill>
              </a:rPr>
              <a:t/>
            </a:r>
            <a:br>
              <a:rPr lang="fr-FR" sz="1300" b="1" i="1" dirty="0" smtClean="0">
                <a:solidFill>
                  <a:schemeClr val="bg1">
                    <a:lumMod val="50000"/>
                  </a:schemeClr>
                </a:solidFill>
              </a:rPr>
            </a:br>
            <a:r>
              <a:rPr lang="fr-FR" sz="1300" b="1" i="1" dirty="0" smtClean="0">
                <a:solidFill>
                  <a:schemeClr val="bg1">
                    <a:lumMod val="50000"/>
                  </a:schemeClr>
                </a:solidFill>
              </a:rPr>
              <a:t>(SNHM-Phocéenne d’Habitation-Domicil</a:t>
            </a:r>
            <a:r>
              <a:rPr lang="fr-FR" sz="1400" b="1" i="1" dirty="0" smtClean="0">
                <a:solidFill>
                  <a:schemeClr val="bg1">
                    <a:lumMod val="50000"/>
                  </a:schemeClr>
                </a:solidFill>
              </a:rPr>
              <a:t>)</a:t>
            </a:r>
            <a:endParaRPr lang="fr-FR" sz="2000" b="1" i="1" dirty="0">
              <a:solidFill>
                <a:schemeClr val="bg1">
                  <a:lumMod val="50000"/>
                </a:schemeClr>
              </a:solidFill>
            </a:endParaRPr>
          </a:p>
        </p:txBody>
      </p:sp>
      <p:sp>
        <p:nvSpPr>
          <p:cNvPr id="8" name="Espace réservé du contenu 7"/>
          <p:cNvSpPr>
            <a:spLocks noGrp="1"/>
          </p:cNvSpPr>
          <p:nvPr>
            <p:ph idx="1"/>
          </p:nvPr>
        </p:nvSpPr>
        <p:spPr>
          <a:xfrm>
            <a:off x="467544" y="1268760"/>
            <a:ext cx="8229600" cy="5184576"/>
          </a:xfrm>
        </p:spPr>
        <p:txBody>
          <a:bodyPr>
            <a:normAutofit/>
          </a:bodyPr>
          <a:lstStyle/>
          <a:p>
            <a:pPr marL="0" indent="0">
              <a:buNone/>
            </a:pPr>
            <a:endParaRPr lang="fr-FR" sz="1800" dirty="0" smtClean="0"/>
          </a:p>
          <a:p>
            <a:pPr marL="0" indent="0">
              <a:buNone/>
            </a:pPr>
            <a:endParaRPr lang="fr-FR" sz="1800" dirty="0"/>
          </a:p>
          <a:p>
            <a:pPr marL="0" indent="0">
              <a:buNone/>
            </a:pPr>
            <a:endParaRPr lang="fr-FR" sz="1800" dirty="0" smtClean="0"/>
          </a:p>
          <a:p>
            <a:pPr marL="0" indent="0">
              <a:buNone/>
            </a:pPr>
            <a:endParaRPr lang="fr-FR" sz="1800" dirty="0"/>
          </a:p>
          <a:p>
            <a:pPr marL="0" indent="0">
              <a:buNone/>
            </a:pPr>
            <a:r>
              <a:rPr lang="fr-FR" sz="1800" dirty="0" smtClean="0"/>
              <a:t>	</a:t>
            </a:r>
            <a:r>
              <a:rPr lang="fr-FR" sz="1400" b="1" dirty="0" smtClean="0">
                <a:solidFill>
                  <a:schemeClr val="accent6">
                    <a:lumMod val="50000"/>
                  </a:schemeClr>
                </a:solidFill>
              </a:rPr>
              <a:t>Préambule							P.3</a:t>
            </a:r>
          </a:p>
          <a:p>
            <a:pPr marL="0" indent="0">
              <a:buNone/>
            </a:pPr>
            <a:endParaRPr lang="fr-FR" sz="1400" b="1" dirty="0">
              <a:solidFill>
                <a:schemeClr val="accent6">
                  <a:lumMod val="50000"/>
                </a:schemeClr>
              </a:solidFill>
            </a:endParaRPr>
          </a:p>
          <a:p>
            <a:pPr marL="0" indent="0">
              <a:buNone/>
            </a:pPr>
            <a:r>
              <a:rPr lang="fr-FR" sz="1400" b="1" dirty="0" smtClean="0">
                <a:solidFill>
                  <a:schemeClr val="accent6">
                    <a:lumMod val="50000"/>
                  </a:schemeClr>
                </a:solidFill>
              </a:rPr>
              <a:t>	1) Synthèse Financière et Patrimoniale de la Fusion 			</a:t>
            </a:r>
            <a:r>
              <a:rPr lang="fr-FR" sz="1400" b="1" dirty="0" smtClean="0">
                <a:solidFill>
                  <a:schemeClr val="accent6">
                    <a:lumMod val="50000"/>
                  </a:schemeClr>
                </a:solidFill>
              </a:rPr>
              <a:t>P.7</a:t>
            </a:r>
            <a:endParaRPr lang="fr-FR" sz="1400" b="1" dirty="0" smtClean="0">
              <a:solidFill>
                <a:schemeClr val="accent6">
                  <a:lumMod val="50000"/>
                </a:schemeClr>
              </a:solidFill>
            </a:endParaRPr>
          </a:p>
          <a:p>
            <a:pPr marL="0" indent="0">
              <a:buNone/>
            </a:pPr>
            <a:endParaRPr lang="fr-FR" sz="1400" b="1" dirty="0">
              <a:solidFill>
                <a:schemeClr val="accent6">
                  <a:lumMod val="50000"/>
                </a:schemeClr>
              </a:solidFill>
            </a:endParaRPr>
          </a:p>
          <a:p>
            <a:pPr marL="0" indent="0">
              <a:buNone/>
            </a:pPr>
            <a:r>
              <a:rPr lang="fr-FR" sz="1400" b="1" dirty="0" smtClean="0">
                <a:solidFill>
                  <a:schemeClr val="accent6">
                    <a:lumMod val="50000"/>
                  </a:schemeClr>
                </a:solidFill>
              </a:rPr>
              <a:t>	2) Points Forts </a:t>
            </a:r>
            <a:r>
              <a:rPr lang="fr-FR" sz="1400" b="1" dirty="0">
                <a:solidFill>
                  <a:schemeClr val="accent6">
                    <a:lumMod val="50000"/>
                  </a:schemeClr>
                </a:solidFill>
              </a:rPr>
              <a:t>O</a:t>
            </a:r>
            <a:r>
              <a:rPr lang="fr-FR" sz="1400" b="1" dirty="0" smtClean="0">
                <a:solidFill>
                  <a:schemeClr val="accent6">
                    <a:lumMod val="50000"/>
                  </a:schemeClr>
                </a:solidFill>
              </a:rPr>
              <a:t>pérationnels de la Fusion				</a:t>
            </a:r>
            <a:r>
              <a:rPr lang="fr-FR" sz="1400" b="1" dirty="0" smtClean="0">
                <a:solidFill>
                  <a:schemeClr val="accent6">
                    <a:lumMod val="50000"/>
                  </a:schemeClr>
                </a:solidFill>
              </a:rPr>
              <a:t>P.8</a:t>
            </a:r>
            <a:endParaRPr lang="fr-FR" sz="1400" b="1" dirty="0" smtClean="0">
              <a:solidFill>
                <a:schemeClr val="accent6">
                  <a:lumMod val="50000"/>
                </a:schemeClr>
              </a:solidFill>
            </a:endParaRPr>
          </a:p>
          <a:p>
            <a:pPr marL="0" indent="0">
              <a:buNone/>
            </a:pPr>
            <a:r>
              <a:rPr lang="fr-FR" sz="1400" b="1" dirty="0">
                <a:solidFill>
                  <a:schemeClr val="accent6">
                    <a:lumMod val="50000"/>
                  </a:schemeClr>
                </a:solidFill>
              </a:rPr>
              <a:t>	</a:t>
            </a:r>
            <a:endParaRPr lang="fr-FR" sz="1400" b="1" dirty="0" smtClean="0">
              <a:solidFill>
                <a:schemeClr val="accent6">
                  <a:lumMod val="50000"/>
                </a:schemeClr>
              </a:solidFill>
            </a:endParaRPr>
          </a:p>
          <a:p>
            <a:pPr marL="0" indent="0">
              <a:buNone/>
            </a:pPr>
            <a:r>
              <a:rPr lang="fr-FR" sz="1400" b="1" dirty="0">
                <a:solidFill>
                  <a:schemeClr val="accent6">
                    <a:lumMod val="50000"/>
                  </a:schemeClr>
                </a:solidFill>
              </a:rPr>
              <a:t>	</a:t>
            </a:r>
          </a:p>
          <a:p>
            <a:pPr marL="0" indent="0">
              <a:buNone/>
            </a:pPr>
            <a:r>
              <a:rPr lang="fr-FR" sz="1400" b="1" dirty="0" smtClean="0">
                <a:solidFill>
                  <a:schemeClr val="accent6">
                    <a:lumMod val="50000"/>
                  </a:schemeClr>
                </a:solidFill>
              </a:rPr>
              <a:t>	</a:t>
            </a:r>
            <a:endParaRPr lang="fr-FR" sz="1500" b="1" dirty="0" smtClean="0">
              <a:solidFill>
                <a:schemeClr val="accent6">
                  <a:lumMod val="50000"/>
                </a:schemeClr>
              </a:solidFill>
            </a:endParaRPr>
          </a:p>
          <a:p>
            <a:pPr marL="0" indent="0">
              <a:buNone/>
            </a:pPr>
            <a:endParaRPr lang="fr-FR" sz="1500" b="1" dirty="0" smtClean="0">
              <a:solidFill>
                <a:schemeClr val="accent6">
                  <a:lumMod val="50000"/>
                </a:schemeClr>
              </a:solidFill>
            </a:endParaRPr>
          </a:p>
          <a:p>
            <a:pPr marL="0" indent="0">
              <a:buNone/>
            </a:pPr>
            <a:endParaRPr lang="fr-FR" u="sng" dirty="0" smtClean="0"/>
          </a:p>
          <a:p>
            <a:pPr marL="0" indent="0">
              <a:buNone/>
            </a:pPr>
            <a:endParaRPr lang="fr-FR" u="sng" dirty="0"/>
          </a:p>
        </p:txBody>
      </p:sp>
      <p:sp>
        <p:nvSpPr>
          <p:cNvPr id="2" name="Espace réservé de la date 1"/>
          <p:cNvSpPr>
            <a:spLocks noGrp="1"/>
          </p:cNvSpPr>
          <p:nvPr>
            <p:ph type="dt" sz="half" idx="10"/>
          </p:nvPr>
        </p:nvSpPr>
        <p:spPr/>
        <p:txBody>
          <a:bodyPr/>
          <a:lstStyle/>
          <a:p>
            <a:fld id="{694C150F-306A-46BD-834A-071EEBA3E583}" type="datetime1">
              <a:rPr lang="fr-FR" smtClean="0"/>
              <a:pPr/>
              <a:t>22/06/2017</a:t>
            </a:fld>
            <a:endParaRPr lang="fr-FR" dirty="0"/>
          </a:p>
        </p:txBody>
      </p:sp>
      <p:sp>
        <p:nvSpPr>
          <p:cNvPr id="3" name="Espace réservé du pied de page 2"/>
          <p:cNvSpPr>
            <a:spLocks noGrp="1"/>
          </p:cNvSpPr>
          <p:nvPr>
            <p:ph type="ftr" sz="quarter" idx="11"/>
          </p:nvPr>
        </p:nvSpPr>
        <p:spPr/>
        <p:txBody>
          <a:bodyPr/>
          <a:lstStyle/>
          <a:p>
            <a:r>
              <a:rPr lang="fr-FR" dirty="0" smtClean="0"/>
              <a:t>Source : Secrétariat Général</a:t>
            </a:r>
            <a:endParaRPr lang="fr-FR" dirty="0"/>
          </a:p>
        </p:txBody>
      </p:sp>
      <p:pic>
        <p:nvPicPr>
          <p:cNvPr id="9" name="Image 8" descr="UNICILQdri ALogement mail2"/>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168" y="44624"/>
            <a:ext cx="1187624" cy="548680"/>
          </a:xfrm>
          <a:prstGeom prst="rect">
            <a:avLst/>
          </a:prstGeom>
          <a:noFill/>
          <a:ln>
            <a:noFill/>
          </a:ln>
        </p:spPr>
      </p:pic>
    </p:spTree>
    <p:extLst>
      <p:ext uri="{BB962C8B-B14F-4D97-AF65-F5344CB8AC3E}">
        <p14:creationId xmlns:p14="http://schemas.microsoft.com/office/powerpoint/2010/main" val="4238103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48390CB-927F-4AF0-B224-0F1AE3F5F316}" type="slidenum">
              <a:rPr lang="fr-FR" smtClean="0"/>
              <a:pPr/>
              <a:t>3</a:t>
            </a:fld>
            <a:endParaRPr lang="fr-FR" dirty="0"/>
          </a:p>
        </p:txBody>
      </p:sp>
      <p:sp>
        <p:nvSpPr>
          <p:cNvPr id="8" name="Espace réservé du contenu 7"/>
          <p:cNvSpPr>
            <a:spLocks noGrp="1"/>
          </p:cNvSpPr>
          <p:nvPr>
            <p:ph idx="1"/>
          </p:nvPr>
        </p:nvSpPr>
        <p:spPr>
          <a:xfrm>
            <a:off x="467544" y="1268760"/>
            <a:ext cx="8229600" cy="5184576"/>
          </a:xfrm>
        </p:spPr>
        <p:txBody>
          <a:bodyPr>
            <a:normAutofit fontScale="92500" lnSpcReduction="20000"/>
          </a:bodyPr>
          <a:lstStyle/>
          <a:p>
            <a:pPr marL="0" indent="0">
              <a:buNone/>
            </a:pPr>
            <a:r>
              <a:rPr lang="fr-FR" sz="1800" dirty="0" smtClean="0"/>
              <a:t>	</a:t>
            </a:r>
            <a:r>
              <a:rPr lang="fr-FR" sz="1500" b="1" dirty="0" smtClean="0">
                <a:solidFill>
                  <a:schemeClr val="accent6">
                    <a:lumMod val="50000"/>
                  </a:schemeClr>
                </a:solidFill>
              </a:rPr>
              <a:t>Préambule</a:t>
            </a:r>
          </a:p>
          <a:p>
            <a:pPr marL="0" indent="0">
              <a:buNone/>
            </a:pPr>
            <a:endParaRPr lang="fr-FR" sz="1500" b="1" dirty="0" smtClean="0">
              <a:solidFill>
                <a:schemeClr val="accent6">
                  <a:lumMod val="50000"/>
                </a:schemeClr>
              </a:solidFill>
            </a:endParaRPr>
          </a:p>
          <a:p>
            <a:pPr marL="0" indent="0">
              <a:buNone/>
            </a:pPr>
            <a:endParaRPr lang="fr-FR" sz="1500" b="1" dirty="0" smtClean="0">
              <a:solidFill>
                <a:schemeClr val="accent6">
                  <a:lumMod val="50000"/>
                </a:schemeClr>
              </a:solidFill>
            </a:endParaRPr>
          </a:p>
          <a:p>
            <a:pPr lvl="2">
              <a:buFont typeface="Wingdings" panose="05000000000000000000" pitchFamily="2" charset="2"/>
              <a:buChar char="Ø"/>
            </a:pPr>
            <a:r>
              <a:rPr lang="fr-FR" sz="1100" b="1" dirty="0" smtClean="0">
                <a:solidFill>
                  <a:schemeClr val="tx1">
                    <a:lumMod val="50000"/>
                    <a:lumOff val="50000"/>
                  </a:schemeClr>
                </a:solidFill>
              </a:rPr>
              <a:t>EXPOSÉ LIMINAIRE :</a:t>
            </a:r>
          </a:p>
          <a:p>
            <a:pPr marL="0" indent="0">
              <a:buNone/>
            </a:pPr>
            <a:r>
              <a:rPr lang="fr-FR" sz="1100" dirty="0">
                <a:solidFill>
                  <a:schemeClr val="tx1">
                    <a:lumMod val="50000"/>
                    <a:lumOff val="50000"/>
                  </a:schemeClr>
                </a:solidFill>
              </a:rPr>
              <a:t> </a:t>
            </a:r>
          </a:p>
          <a:p>
            <a:pPr marL="0" indent="0">
              <a:buNone/>
            </a:pPr>
            <a:r>
              <a:rPr lang="fr-FR" sz="1100" dirty="0" smtClean="0">
                <a:solidFill>
                  <a:schemeClr val="tx1">
                    <a:lumMod val="50000"/>
                    <a:lumOff val="50000"/>
                  </a:schemeClr>
                </a:solidFill>
              </a:rPr>
              <a:t>Action Logement Immobilier, </a:t>
            </a:r>
            <a:r>
              <a:rPr lang="fr-FR" sz="1100" dirty="0">
                <a:solidFill>
                  <a:schemeClr val="tx1">
                    <a:lumMod val="50000"/>
                    <a:lumOff val="50000"/>
                  </a:schemeClr>
                </a:solidFill>
              </a:rPr>
              <a:t>à travers ses structures immobilières, propose une offre diversifiée de logements en LLS (logements locatifs sociaux) et en LI (logements intermédiaires) sur les principaux  bassins d’emploi des </a:t>
            </a:r>
            <a:r>
              <a:rPr lang="fr-FR" sz="1100" dirty="0" smtClean="0">
                <a:solidFill>
                  <a:schemeClr val="tx1">
                    <a:lumMod val="50000"/>
                    <a:lumOff val="50000"/>
                  </a:schemeClr>
                </a:solidFill>
              </a:rPr>
              <a:t>régions  PACA et </a:t>
            </a:r>
            <a:r>
              <a:rPr lang="fr-FR" sz="1100" dirty="0">
                <a:solidFill>
                  <a:schemeClr val="tx1">
                    <a:lumMod val="50000"/>
                    <a:lumOff val="50000"/>
                  </a:schemeClr>
                </a:solidFill>
              </a:rPr>
              <a:t>Languedoc-Roussillon.</a:t>
            </a:r>
          </a:p>
          <a:p>
            <a:pPr marL="0" indent="0">
              <a:buNone/>
            </a:pPr>
            <a:r>
              <a:rPr lang="fr-FR" sz="1100" dirty="0">
                <a:solidFill>
                  <a:schemeClr val="tx1">
                    <a:lumMod val="50000"/>
                    <a:lumOff val="50000"/>
                  </a:schemeClr>
                </a:solidFill>
              </a:rPr>
              <a:t>Lors de la rédaction de la convention pluriannuelle d’objectifs, il avait été initié par le conseil d’administration du CIL Méditerranée une orientation de ses emplois (dotations en fonds propres) pour favoriser le développement d’une offre locative en LLS, qui s’articulait autour des zones en forte tension et des bassins d’emplois, en s’appuyant sur les outils historiques implantés territorialement, les 3 SA d’HLM Phocéenne d’habitations, Domicil, Société Nouvelle d’HLM.</a:t>
            </a:r>
          </a:p>
          <a:p>
            <a:pPr marL="0" indent="0">
              <a:buNone/>
            </a:pPr>
            <a:r>
              <a:rPr lang="fr-FR" sz="1100" dirty="0">
                <a:solidFill>
                  <a:schemeClr val="tx1">
                    <a:lumMod val="50000"/>
                    <a:lumOff val="50000"/>
                  </a:schemeClr>
                </a:solidFill>
              </a:rPr>
              <a:t> </a:t>
            </a:r>
          </a:p>
          <a:p>
            <a:pPr lvl="2">
              <a:buFont typeface="Wingdings" panose="05000000000000000000" pitchFamily="2" charset="2"/>
              <a:buChar char="Ø"/>
            </a:pPr>
            <a:r>
              <a:rPr lang="fr-FR" sz="1100" b="1" dirty="0" smtClean="0">
                <a:solidFill>
                  <a:schemeClr val="tx1">
                    <a:lumMod val="50000"/>
                    <a:lumOff val="50000"/>
                  </a:schemeClr>
                </a:solidFill>
              </a:rPr>
              <a:t>PRÉSENTATION SYNTHÉTIQUE :</a:t>
            </a:r>
          </a:p>
          <a:p>
            <a:pPr marL="0" indent="0">
              <a:buNone/>
            </a:pPr>
            <a:r>
              <a:rPr lang="fr-FR" sz="1100" dirty="0">
                <a:solidFill>
                  <a:schemeClr val="tx1">
                    <a:lumMod val="50000"/>
                    <a:lumOff val="50000"/>
                  </a:schemeClr>
                </a:solidFill>
              </a:rPr>
              <a:t> </a:t>
            </a:r>
          </a:p>
          <a:p>
            <a:pPr marL="0" indent="0">
              <a:buNone/>
            </a:pPr>
            <a:r>
              <a:rPr lang="fr-FR" sz="1100" dirty="0">
                <a:solidFill>
                  <a:schemeClr val="tx1">
                    <a:lumMod val="50000"/>
                    <a:lumOff val="50000"/>
                  </a:schemeClr>
                </a:solidFill>
              </a:rPr>
              <a:t>Les sociétés d’habitations à loyer modéré sont investies d’une même mission d’intérêt général qui consiste en vue de leur location à construire, acquérir, améliorer, aménager, assainir, réparer et gérer des habitations collectives ou individuelles avec leurs jardins, dépendances ou annexes et, éventuellement, lorsque ces habitations forment un ensemble, des locaux à usage commun ou des installations nécessaires à la vie économique et sociale de cet ensemble.</a:t>
            </a:r>
          </a:p>
          <a:p>
            <a:pPr marL="0" indent="0">
              <a:buNone/>
            </a:pPr>
            <a:endParaRPr lang="fr-FR" sz="1100" b="1" u="sng" dirty="0" smtClean="0">
              <a:solidFill>
                <a:schemeClr val="tx1">
                  <a:lumMod val="50000"/>
                  <a:lumOff val="50000"/>
                </a:schemeClr>
              </a:solidFill>
            </a:endParaRPr>
          </a:p>
          <a:p>
            <a:pPr marL="0" indent="0">
              <a:buNone/>
            </a:pPr>
            <a:endParaRPr lang="fr-FR" sz="1100" b="1" u="sng" dirty="0">
              <a:solidFill>
                <a:schemeClr val="tx1">
                  <a:lumMod val="50000"/>
                  <a:lumOff val="50000"/>
                </a:schemeClr>
              </a:solidFill>
            </a:endParaRPr>
          </a:p>
          <a:p>
            <a:pPr marL="0" indent="0">
              <a:buNone/>
            </a:pPr>
            <a:r>
              <a:rPr lang="fr-FR" sz="1100" b="1" u="sng" dirty="0" smtClean="0">
                <a:solidFill>
                  <a:schemeClr val="tx1">
                    <a:lumMod val="50000"/>
                    <a:lumOff val="50000"/>
                  </a:schemeClr>
                </a:solidFill>
              </a:rPr>
              <a:t>Chiffres </a:t>
            </a:r>
            <a:r>
              <a:rPr lang="fr-FR" sz="1100" b="1" u="sng" dirty="0">
                <a:solidFill>
                  <a:schemeClr val="tx1">
                    <a:lumMod val="50000"/>
                    <a:lumOff val="50000"/>
                  </a:schemeClr>
                </a:solidFill>
              </a:rPr>
              <a:t>clés des trois sociétés</a:t>
            </a:r>
            <a:r>
              <a:rPr lang="fr-FR" sz="1100" dirty="0">
                <a:solidFill>
                  <a:schemeClr val="tx1">
                    <a:lumMod val="50000"/>
                    <a:lumOff val="50000"/>
                  </a:schemeClr>
                </a:solidFill>
              </a:rPr>
              <a:t> </a:t>
            </a:r>
            <a:r>
              <a:rPr lang="fr-FR" sz="1100" dirty="0" smtClean="0">
                <a:solidFill>
                  <a:schemeClr val="tx1">
                    <a:lumMod val="50000"/>
                    <a:lumOff val="50000"/>
                  </a:schemeClr>
                </a:solidFill>
              </a:rPr>
              <a:t>:</a:t>
            </a:r>
          </a:p>
          <a:p>
            <a:pPr marL="0" indent="0">
              <a:buNone/>
            </a:pPr>
            <a:endParaRPr lang="fr-FR" sz="1100" dirty="0">
              <a:solidFill>
                <a:schemeClr val="tx1">
                  <a:lumMod val="50000"/>
                  <a:lumOff val="50000"/>
                </a:schemeClr>
              </a:solidFill>
            </a:endParaRPr>
          </a:p>
          <a:p>
            <a:pPr lvl="0">
              <a:buFont typeface="Wingdings" panose="05000000000000000000" pitchFamily="2" charset="2"/>
              <a:buChar char="§"/>
            </a:pPr>
            <a:r>
              <a:rPr lang="fr-FR" sz="1100" b="1" dirty="0">
                <a:solidFill>
                  <a:schemeClr val="tx1">
                    <a:lumMod val="50000"/>
                    <a:lumOff val="50000"/>
                  </a:schemeClr>
                </a:solidFill>
              </a:rPr>
              <a:t>SNHM </a:t>
            </a:r>
            <a:endParaRPr lang="fr-FR" sz="1100" dirty="0">
              <a:solidFill>
                <a:schemeClr val="tx1">
                  <a:lumMod val="50000"/>
                  <a:lumOff val="50000"/>
                </a:schemeClr>
              </a:solidFill>
            </a:endParaRPr>
          </a:p>
          <a:p>
            <a:pPr marL="457200" lvl="1" indent="0">
              <a:buNone/>
            </a:pPr>
            <a:r>
              <a:rPr lang="fr-FR" sz="1100" dirty="0">
                <a:solidFill>
                  <a:schemeClr val="tx1">
                    <a:lumMod val="50000"/>
                    <a:lumOff val="50000"/>
                  </a:schemeClr>
                </a:solidFill>
              </a:rPr>
              <a:t>société anonyme à directoire et conseil de surveillance d’habitations à loyer modéré au capital social de 3 023 811 € (Après réalisation des augmentations de capital - 2016 : 4 418 820 €), détenue directement à hauteur de 99, 66 % par </a:t>
            </a:r>
            <a:r>
              <a:rPr lang="fr-FR" sz="1100" dirty="0" smtClean="0">
                <a:solidFill>
                  <a:schemeClr val="tx1">
                    <a:lumMod val="50000"/>
                    <a:lumOff val="50000"/>
                  </a:schemeClr>
                </a:solidFill>
              </a:rPr>
              <a:t>Action Logement Immobilier.</a:t>
            </a:r>
            <a:endParaRPr lang="fr-FR" sz="1100" dirty="0">
              <a:solidFill>
                <a:schemeClr val="tx1">
                  <a:lumMod val="50000"/>
                  <a:lumOff val="50000"/>
                </a:schemeClr>
              </a:solidFill>
            </a:endParaRPr>
          </a:p>
          <a:p>
            <a:pPr marL="0" indent="0">
              <a:buNone/>
            </a:pPr>
            <a:r>
              <a:rPr lang="fr-FR" sz="1100" dirty="0">
                <a:solidFill>
                  <a:schemeClr val="tx1">
                    <a:lumMod val="50000"/>
                    <a:lumOff val="50000"/>
                  </a:schemeClr>
                </a:solidFill>
              </a:rPr>
              <a:t> </a:t>
            </a:r>
          </a:p>
          <a:p>
            <a:pPr marL="0" indent="0">
              <a:buNone/>
            </a:pPr>
            <a:r>
              <a:rPr lang="fr-FR" sz="1100" dirty="0">
                <a:solidFill>
                  <a:schemeClr val="tx1">
                    <a:lumMod val="50000"/>
                    <a:lumOff val="50000"/>
                  </a:schemeClr>
                </a:solidFill>
              </a:rPr>
              <a:t>Au 31 décembre </a:t>
            </a:r>
            <a:r>
              <a:rPr lang="fr-FR" sz="1100" dirty="0" smtClean="0">
                <a:solidFill>
                  <a:schemeClr val="tx1">
                    <a:lumMod val="50000"/>
                    <a:lumOff val="50000"/>
                  </a:schemeClr>
                </a:solidFill>
              </a:rPr>
              <a:t>2016 </a:t>
            </a:r>
            <a:r>
              <a:rPr lang="fr-FR" sz="1100" dirty="0">
                <a:solidFill>
                  <a:schemeClr val="tx1">
                    <a:lumMod val="50000"/>
                    <a:lumOff val="50000"/>
                  </a:schemeClr>
                </a:solidFill>
              </a:rPr>
              <a:t>cette société a dégagé un résultat bénéficiaire de </a:t>
            </a:r>
            <a:r>
              <a:rPr lang="fr-FR" sz="1100" dirty="0" smtClean="0">
                <a:solidFill>
                  <a:schemeClr val="tx1">
                    <a:lumMod val="50000"/>
                    <a:lumOff val="50000"/>
                  </a:schemeClr>
                </a:solidFill>
              </a:rPr>
              <a:t>2 305 </a:t>
            </a:r>
            <a:r>
              <a:rPr lang="fr-FR" sz="1100" dirty="0">
                <a:solidFill>
                  <a:schemeClr val="tx1">
                    <a:lumMod val="50000"/>
                    <a:lumOff val="50000"/>
                  </a:schemeClr>
                </a:solidFill>
              </a:rPr>
              <a:t>K</a:t>
            </a:r>
            <a:r>
              <a:rPr lang="fr-FR" sz="1100" dirty="0" smtClean="0">
                <a:solidFill>
                  <a:schemeClr val="tx1">
                    <a:lumMod val="50000"/>
                    <a:lumOff val="50000"/>
                  </a:schemeClr>
                </a:solidFill>
              </a:rPr>
              <a:t>€  </a:t>
            </a:r>
            <a:r>
              <a:rPr lang="fr-FR" sz="1100" dirty="0">
                <a:solidFill>
                  <a:schemeClr val="tx1">
                    <a:lumMod val="50000"/>
                    <a:lumOff val="50000"/>
                  </a:schemeClr>
                </a:solidFill>
              </a:rPr>
              <a:t>et gère 5 </a:t>
            </a:r>
            <a:r>
              <a:rPr lang="fr-FR" sz="1100" dirty="0" smtClean="0">
                <a:solidFill>
                  <a:schemeClr val="tx1">
                    <a:lumMod val="50000"/>
                    <a:lumOff val="50000"/>
                  </a:schemeClr>
                </a:solidFill>
              </a:rPr>
              <a:t>306 </a:t>
            </a:r>
            <a:r>
              <a:rPr lang="fr-FR" sz="1100" dirty="0">
                <a:solidFill>
                  <a:schemeClr val="tx1">
                    <a:lumMod val="50000"/>
                    <a:lumOff val="50000"/>
                  </a:schemeClr>
                </a:solidFill>
              </a:rPr>
              <a:t>logements</a:t>
            </a:r>
            <a:r>
              <a:rPr lang="fr-FR" sz="1100" dirty="0" smtClean="0">
                <a:solidFill>
                  <a:schemeClr val="tx1">
                    <a:lumMod val="50000"/>
                    <a:lumOff val="50000"/>
                  </a:schemeClr>
                </a:solidFill>
              </a:rPr>
              <a:t>.</a:t>
            </a:r>
          </a:p>
          <a:p>
            <a:pPr lvl="0">
              <a:buFont typeface="Wingdings" panose="05000000000000000000" pitchFamily="2" charset="2"/>
              <a:buChar char="Ø"/>
            </a:pPr>
            <a:endParaRPr lang="fr-FR" sz="1100" b="1" dirty="0">
              <a:solidFill>
                <a:schemeClr val="tx1">
                  <a:lumMod val="50000"/>
                  <a:lumOff val="50000"/>
                </a:schemeClr>
              </a:solidFill>
            </a:endParaRPr>
          </a:p>
          <a:p>
            <a:pPr lvl="0">
              <a:buFont typeface="Wingdings" panose="05000000000000000000" pitchFamily="2" charset="2"/>
              <a:buChar char="§"/>
            </a:pPr>
            <a:r>
              <a:rPr lang="fr-FR" sz="1100" b="1" dirty="0" smtClean="0">
                <a:solidFill>
                  <a:schemeClr val="tx1">
                    <a:lumMod val="50000"/>
                    <a:lumOff val="50000"/>
                  </a:schemeClr>
                </a:solidFill>
              </a:rPr>
              <a:t>PHOCEENNE </a:t>
            </a:r>
            <a:r>
              <a:rPr lang="fr-FR" sz="1100" b="1" dirty="0">
                <a:solidFill>
                  <a:schemeClr val="tx1">
                    <a:lumMod val="50000"/>
                    <a:lumOff val="50000"/>
                  </a:schemeClr>
                </a:solidFill>
              </a:rPr>
              <a:t>D’HABITATIONS </a:t>
            </a:r>
            <a:endParaRPr lang="fr-FR" sz="1100" dirty="0">
              <a:solidFill>
                <a:schemeClr val="tx1">
                  <a:lumMod val="50000"/>
                  <a:lumOff val="50000"/>
                </a:schemeClr>
              </a:solidFill>
            </a:endParaRPr>
          </a:p>
          <a:p>
            <a:pPr marL="457200" lvl="1" indent="0">
              <a:buNone/>
            </a:pPr>
            <a:r>
              <a:rPr lang="fr-FR" sz="1100" dirty="0">
                <a:solidFill>
                  <a:schemeClr val="tx1">
                    <a:lumMod val="50000"/>
                    <a:lumOff val="50000"/>
                  </a:schemeClr>
                </a:solidFill>
              </a:rPr>
              <a:t>société anonyme d’habitations à loyer modéré au capital social de 3 347 056 € (Après réalisation des augmentations de capital - 2016 : 4 742 056 €) détenue directement à hauteur de 90,09 % par </a:t>
            </a:r>
            <a:r>
              <a:rPr lang="fr-FR" sz="1100" dirty="0" smtClean="0">
                <a:solidFill>
                  <a:schemeClr val="tx1">
                    <a:lumMod val="50000"/>
                    <a:lumOff val="50000"/>
                  </a:schemeClr>
                </a:solidFill>
              </a:rPr>
              <a:t>Action Logement Immobilier.</a:t>
            </a:r>
            <a:endParaRPr lang="fr-FR" sz="1100" dirty="0">
              <a:solidFill>
                <a:schemeClr val="tx1">
                  <a:lumMod val="50000"/>
                  <a:lumOff val="50000"/>
                </a:schemeClr>
              </a:solidFill>
            </a:endParaRPr>
          </a:p>
          <a:p>
            <a:pPr marL="0" indent="0">
              <a:buNone/>
            </a:pPr>
            <a:r>
              <a:rPr lang="fr-FR" sz="1100" dirty="0">
                <a:solidFill>
                  <a:schemeClr val="tx1">
                    <a:lumMod val="50000"/>
                    <a:lumOff val="50000"/>
                  </a:schemeClr>
                </a:solidFill>
              </a:rPr>
              <a:t> </a:t>
            </a:r>
          </a:p>
          <a:p>
            <a:pPr marL="0" indent="0">
              <a:buNone/>
            </a:pPr>
            <a:r>
              <a:rPr lang="fr-FR" sz="1100" dirty="0">
                <a:solidFill>
                  <a:schemeClr val="tx1">
                    <a:lumMod val="50000"/>
                    <a:lumOff val="50000"/>
                  </a:schemeClr>
                </a:solidFill>
              </a:rPr>
              <a:t>Au 31 décembre </a:t>
            </a:r>
            <a:r>
              <a:rPr lang="fr-FR" sz="1100" dirty="0" smtClean="0">
                <a:solidFill>
                  <a:schemeClr val="tx1">
                    <a:lumMod val="50000"/>
                    <a:lumOff val="50000"/>
                  </a:schemeClr>
                </a:solidFill>
              </a:rPr>
              <a:t>2016 </a:t>
            </a:r>
            <a:r>
              <a:rPr lang="fr-FR" sz="1100" dirty="0">
                <a:solidFill>
                  <a:schemeClr val="tx1">
                    <a:lumMod val="50000"/>
                    <a:lumOff val="50000"/>
                  </a:schemeClr>
                </a:solidFill>
              </a:rPr>
              <a:t>cette société a dégagé un résultat bénéficiaire de </a:t>
            </a:r>
            <a:r>
              <a:rPr lang="fr-FR" sz="1100" dirty="0" smtClean="0">
                <a:solidFill>
                  <a:schemeClr val="tx1">
                    <a:lumMod val="50000"/>
                    <a:lumOff val="50000"/>
                  </a:schemeClr>
                </a:solidFill>
              </a:rPr>
              <a:t>5 583 K€  </a:t>
            </a:r>
            <a:r>
              <a:rPr lang="fr-FR" sz="1100" dirty="0">
                <a:solidFill>
                  <a:schemeClr val="tx1">
                    <a:lumMod val="50000"/>
                    <a:lumOff val="50000"/>
                  </a:schemeClr>
                </a:solidFill>
              </a:rPr>
              <a:t>et gère un patrimoine locatif de </a:t>
            </a:r>
            <a:r>
              <a:rPr lang="fr-FR" sz="1100" dirty="0" smtClean="0">
                <a:solidFill>
                  <a:schemeClr val="tx1">
                    <a:lumMod val="50000"/>
                    <a:lumOff val="50000"/>
                  </a:schemeClr>
                </a:solidFill>
              </a:rPr>
              <a:t>14 097 logements.</a:t>
            </a:r>
            <a:endParaRPr lang="fr-FR" sz="1100" dirty="0">
              <a:solidFill>
                <a:schemeClr val="tx1">
                  <a:lumMod val="50000"/>
                  <a:lumOff val="50000"/>
                </a:schemeClr>
              </a:solidFill>
            </a:endParaRPr>
          </a:p>
          <a:p>
            <a:pPr marL="0" indent="0">
              <a:buNone/>
            </a:pPr>
            <a:endParaRPr lang="fr-FR" sz="900" dirty="0"/>
          </a:p>
          <a:p>
            <a:pPr marL="0" indent="0">
              <a:buNone/>
            </a:pPr>
            <a:endParaRPr lang="fr-FR" sz="1500" b="1" u="sng" dirty="0" smtClean="0">
              <a:solidFill>
                <a:schemeClr val="accent6">
                  <a:lumMod val="50000"/>
                </a:schemeClr>
              </a:solidFill>
            </a:endParaRPr>
          </a:p>
          <a:p>
            <a:pPr marL="0" indent="0">
              <a:buNone/>
            </a:pPr>
            <a:endParaRPr lang="fr-FR" u="sng" dirty="0" smtClean="0"/>
          </a:p>
          <a:p>
            <a:pPr marL="0" indent="0">
              <a:buNone/>
            </a:pPr>
            <a:endParaRPr lang="fr-FR" u="sng" dirty="0"/>
          </a:p>
        </p:txBody>
      </p:sp>
      <p:sp>
        <p:nvSpPr>
          <p:cNvPr id="2" name="Espace réservé de la date 1"/>
          <p:cNvSpPr>
            <a:spLocks noGrp="1"/>
          </p:cNvSpPr>
          <p:nvPr>
            <p:ph type="dt" sz="half" idx="10"/>
          </p:nvPr>
        </p:nvSpPr>
        <p:spPr/>
        <p:txBody>
          <a:bodyPr/>
          <a:lstStyle/>
          <a:p>
            <a:fld id="{694C150F-306A-46BD-834A-071EEBA3E583}" type="datetime1">
              <a:rPr lang="fr-FR" smtClean="0"/>
              <a:pPr/>
              <a:t>22/06/2017</a:t>
            </a:fld>
            <a:endParaRPr lang="fr-FR" dirty="0"/>
          </a:p>
        </p:txBody>
      </p:sp>
      <p:sp>
        <p:nvSpPr>
          <p:cNvPr id="3" name="Espace réservé du pied de page 2"/>
          <p:cNvSpPr>
            <a:spLocks noGrp="1"/>
          </p:cNvSpPr>
          <p:nvPr>
            <p:ph type="ftr" sz="quarter" idx="11"/>
          </p:nvPr>
        </p:nvSpPr>
        <p:spPr/>
        <p:txBody>
          <a:bodyPr/>
          <a:lstStyle/>
          <a:p>
            <a:r>
              <a:rPr lang="fr-FR" dirty="0" smtClean="0"/>
              <a:t>Source : Secrétariat Général</a:t>
            </a:r>
            <a:endParaRPr lang="fr-FR" dirty="0"/>
          </a:p>
        </p:txBody>
      </p:sp>
      <p:pic>
        <p:nvPicPr>
          <p:cNvPr id="9" name="Image 8" descr="UNICILQdri ALogement mail2"/>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168" y="44624"/>
            <a:ext cx="1187624" cy="548680"/>
          </a:xfrm>
          <a:prstGeom prst="rect">
            <a:avLst/>
          </a:prstGeom>
          <a:noFill/>
          <a:ln>
            <a:noFill/>
          </a:ln>
        </p:spPr>
      </p:pic>
      <p:sp>
        <p:nvSpPr>
          <p:cNvPr id="10" name="Titre 1"/>
          <p:cNvSpPr>
            <a:spLocks noGrp="1"/>
          </p:cNvSpPr>
          <p:nvPr>
            <p:ph type="title"/>
          </p:nvPr>
        </p:nvSpPr>
        <p:spPr>
          <a:xfrm>
            <a:off x="457200" y="274638"/>
            <a:ext cx="8229600" cy="850106"/>
          </a:xfrm>
        </p:spPr>
        <p:txBody>
          <a:bodyPr>
            <a:normAutofit/>
          </a:bodyPr>
          <a:lstStyle/>
          <a:p>
            <a:r>
              <a:rPr lang="fr-FR" sz="1600" b="1" i="1" dirty="0" smtClean="0">
                <a:solidFill>
                  <a:schemeClr val="bg1">
                    <a:lumMod val="50000"/>
                  </a:schemeClr>
                </a:solidFill>
              </a:rPr>
              <a:t>PROJET FUSION HLM 2017</a:t>
            </a:r>
            <a:r>
              <a:rPr lang="fr-FR" sz="1300" b="1" i="1" dirty="0" smtClean="0">
                <a:solidFill>
                  <a:schemeClr val="bg1">
                    <a:lumMod val="50000"/>
                  </a:schemeClr>
                </a:solidFill>
              </a:rPr>
              <a:t/>
            </a:r>
            <a:br>
              <a:rPr lang="fr-FR" sz="1300" b="1" i="1" dirty="0" smtClean="0">
                <a:solidFill>
                  <a:schemeClr val="bg1">
                    <a:lumMod val="50000"/>
                  </a:schemeClr>
                </a:solidFill>
              </a:rPr>
            </a:br>
            <a:r>
              <a:rPr lang="fr-FR" sz="1300" b="1" i="1" dirty="0" smtClean="0">
                <a:solidFill>
                  <a:schemeClr val="bg1">
                    <a:lumMod val="50000"/>
                  </a:schemeClr>
                </a:solidFill>
              </a:rPr>
              <a:t>(SNHM-Phocéenne d’Habitation-Domicil</a:t>
            </a:r>
            <a:r>
              <a:rPr lang="fr-FR" sz="1400" b="1" i="1" dirty="0" smtClean="0">
                <a:solidFill>
                  <a:schemeClr val="bg1">
                    <a:lumMod val="50000"/>
                  </a:schemeClr>
                </a:solidFill>
              </a:rPr>
              <a:t>)</a:t>
            </a:r>
            <a:endParaRPr lang="fr-FR" sz="2000" b="1" i="1" dirty="0">
              <a:solidFill>
                <a:schemeClr val="bg1">
                  <a:lumMod val="50000"/>
                </a:schemeClr>
              </a:solidFill>
            </a:endParaRPr>
          </a:p>
        </p:txBody>
      </p:sp>
    </p:spTree>
    <p:extLst>
      <p:ext uri="{BB962C8B-B14F-4D97-AF65-F5344CB8AC3E}">
        <p14:creationId xmlns:p14="http://schemas.microsoft.com/office/powerpoint/2010/main" val="2987525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48390CB-927F-4AF0-B224-0F1AE3F5F316}" type="slidenum">
              <a:rPr lang="fr-FR" smtClean="0"/>
              <a:pPr/>
              <a:t>4</a:t>
            </a:fld>
            <a:endParaRPr lang="fr-FR" dirty="0"/>
          </a:p>
        </p:txBody>
      </p:sp>
      <p:sp>
        <p:nvSpPr>
          <p:cNvPr id="8" name="Espace réservé du contenu 7"/>
          <p:cNvSpPr>
            <a:spLocks noGrp="1"/>
          </p:cNvSpPr>
          <p:nvPr>
            <p:ph idx="1"/>
          </p:nvPr>
        </p:nvSpPr>
        <p:spPr>
          <a:xfrm>
            <a:off x="467544" y="1052736"/>
            <a:ext cx="8229600" cy="4968552"/>
          </a:xfrm>
        </p:spPr>
        <p:txBody>
          <a:bodyPr>
            <a:normAutofit fontScale="25000" lnSpcReduction="20000"/>
          </a:bodyPr>
          <a:lstStyle/>
          <a:p>
            <a:pPr marL="0" indent="0">
              <a:buNone/>
            </a:pPr>
            <a:r>
              <a:rPr lang="fr-FR" sz="1800" dirty="0" smtClean="0"/>
              <a:t>	</a:t>
            </a:r>
            <a:r>
              <a:rPr lang="fr-FR" sz="5600" b="1" dirty="0" smtClean="0">
                <a:solidFill>
                  <a:schemeClr val="accent6">
                    <a:lumMod val="50000"/>
                  </a:schemeClr>
                </a:solidFill>
              </a:rPr>
              <a:t>Préambule (suite)</a:t>
            </a:r>
            <a:r>
              <a:rPr lang="fr-FR" sz="5600" dirty="0" smtClean="0">
                <a:solidFill>
                  <a:schemeClr val="tx1">
                    <a:lumMod val="50000"/>
                    <a:lumOff val="50000"/>
                  </a:schemeClr>
                </a:solidFill>
              </a:rPr>
              <a:t> </a:t>
            </a:r>
            <a:endParaRPr lang="fr-FR" sz="4000" dirty="0"/>
          </a:p>
          <a:p>
            <a:pPr lvl="0">
              <a:buFont typeface="Wingdings" panose="05000000000000000000" pitchFamily="2" charset="2"/>
              <a:buChar char="§"/>
            </a:pPr>
            <a:r>
              <a:rPr lang="fr-FR" sz="4000" b="1" dirty="0">
                <a:solidFill>
                  <a:schemeClr val="tx1">
                    <a:lumMod val="50000"/>
                    <a:lumOff val="50000"/>
                  </a:schemeClr>
                </a:solidFill>
              </a:rPr>
              <a:t>DOMICIL </a:t>
            </a:r>
            <a:endParaRPr lang="fr-FR" sz="4000" dirty="0">
              <a:solidFill>
                <a:schemeClr val="tx1">
                  <a:lumMod val="50000"/>
                  <a:lumOff val="50000"/>
                </a:schemeClr>
              </a:solidFill>
            </a:endParaRPr>
          </a:p>
          <a:p>
            <a:pPr marL="457200" lvl="1" indent="0">
              <a:buNone/>
            </a:pPr>
            <a:r>
              <a:rPr lang="fr-FR" sz="4000" dirty="0">
                <a:solidFill>
                  <a:schemeClr val="tx1">
                    <a:lumMod val="50000"/>
                    <a:lumOff val="50000"/>
                  </a:schemeClr>
                </a:solidFill>
              </a:rPr>
              <a:t>société anonyme d’habitations à loyer modéré au capital social de 9 912 000 € (Après réalisation des augmentations de capital - 2016 : 11 622 000 €), détenue directement à hauteur de 83,86 % par </a:t>
            </a:r>
            <a:r>
              <a:rPr lang="fr-FR" sz="4000" dirty="0" smtClean="0">
                <a:solidFill>
                  <a:schemeClr val="tx1">
                    <a:lumMod val="50000"/>
                    <a:lumOff val="50000"/>
                  </a:schemeClr>
                </a:solidFill>
              </a:rPr>
              <a:t>Action Logement Immobilier.</a:t>
            </a:r>
            <a:endParaRPr lang="fr-FR" sz="4000" dirty="0">
              <a:solidFill>
                <a:schemeClr val="tx1">
                  <a:lumMod val="50000"/>
                  <a:lumOff val="50000"/>
                </a:schemeClr>
              </a:solidFill>
            </a:endParaRPr>
          </a:p>
          <a:p>
            <a:pPr marL="0" indent="0">
              <a:buNone/>
            </a:pPr>
            <a:endParaRPr lang="fr-FR" sz="4000" dirty="0" smtClean="0">
              <a:solidFill>
                <a:schemeClr val="tx1">
                  <a:lumMod val="50000"/>
                  <a:lumOff val="50000"/>
                </a:schemeClr>
              </a:solidFill>
            </a:endParaRPr>
          </a:p>
          <a:p>
            <a:pPr marL="0" indent="0">
              <a:buNone/>
            </a:pPr>
            <a:r>
              <a:rPr lang="fr-FR" sz="4000" dirty="0" smtClean="0">
                <a:solidFill>
                  <a:schemeClr val="tx1">
                    <a:lumMod val="50000"/>
                    <a:lumOff val="50000"/>
                  </a:schemeClr>
                </a:solidFill>
              </a:rPr>
              <a:t>Au </a:t>
            </a:r>
            <a:r>
              <a:rPr lang="fr-FR" sz="4000" dirty="0">
                <a:solidFill>
                  <a:schemeClr val="tx1">
                    <a:lumMod val="50000"/>
                    <a:lumOff val="50000"/>
                  </a:schemeClr>
                </a:solidFill>
              </a:rPr>
              <a:t>31 décembre </a:t>
            </a:r>
            <a:r>
              <a:rPr lang="fr-FR" sz="4000" dirty="0" smtClean="0">
                <a:solidFill>
                  <a:schemeClr val="tx1">
                    <a:lumMod val="50000"/>
                    <a:lumOff val="50000"/>
                  </a:schemeClr>
                </a:solidFill>
              </a:rPr>
              <a:t>2016 </a:t>
            </a:r>
            <a:r>
              <a:rPr lang="fr-FR" sz="4000" dirty="0">
                <a:solidFill>
                  <a:schemeClr val="tx1">
                    <a:lumMod val="50000"/>
                    <a:lumOff val="50000"/>
                  </a:schemeClr>
                </a:solidFill>
              </a:rPr>
              <a:t>cette société a dégagé un résultat bénéficiaire de </a:t>
            </a:r>
            <a:r>
              <a:rPr lang="fr-FR" sz="4000" dirty="0" smtClean="0">
                <a:solidFill>
                  <a:schemeClr val="tx1">
                    <a:lumMod val="50000"/>
                    <a:lumOff val="50000"/>
                  </a:schemeClr>
                </a:solidFill>
              </a:rPr>
              <a:t>4 605 K€ </a:t>
            </a:r>
            <a:r>
              <a:rPr lang="fr-FR" sz="4000" dirty="0">
                <a:solidFill>
                  <a:schemeClr val="tx1">
                    <a:lumMod val="50000"/>
                    <a:lumOff val="50000"/>
                  </a:schemeClr>
                </a:solidFill>
              </a:rPr>
              <a:t>et gère un parc locatif de 7 </a:t>
            </a:r>
            <a:r>
              <a:rPr lang="fr-FR" sz="4000" dirty="0" smtClean="0">
                <a:solidFill>
                  <a:schemeClr val="tx1">
                    <a:lumMod val="50000"/>
                    <a:lumOff val="50000"/>
                  </a:schemeClr>
                </a:solidFill>
              </a:rPr>
              <a:t>868 </a:t>
            </a:r>
            <a:r>
              <a:rPr lang="fr-FR" sz="4000" dirty="0">
                <a:solidFill>
                  <a:schemeClr val="tx1">
                    <a:lumMod val="50000"/>
                    <a:lumOff val="50000"/>
                  </a:schemeClr>
                </a:solidFill>
              </a:rPr>
              <a:t>logements</a:t>
            </a:r>
            <a:r>
              <a:rPr lang="fr-FR" sz="4000" dirty="0" smtClean="0">
                <a:solidFill>
                  <a:schemeClr val="tx1">
                    <a:lumMod val="50000"/>
                    <a:lumOff val="50000"/>
                  </a:schemeClr>
                </a:solidFill>
              </a:rPr>
              <a:t>.</a:t>
            </a:r>
          </a:p>
          <a:p>
            <a:pPr marL="0" indent="0">
              <a:buNone/>
            </a:pPr>
            <a:endParaRPr lang="fr-FR" sz="4000" dirty="0">
              <a:solidFill>
                <a:schemeClr val="tx1">
                  <a:lumMod val="50000"/>
                  <a:lumOff val="50000"/>
                </a:schemeClr>
              </a:solidFill>
            </a:endParaRPr>
          </a:p>
          <a:p>
            <a:pPr marL="0" indent="0">
              <a:buNone/>
            </a:pPr>
            <a:r>
              <a:rPr lang="fr-FR" sz="4000" b="1" i="1" dirty="0" smtClean="0">
                <a:solidFill>
                  <a:schemeClr val="accent6">
                    <a:lumMod val="75000"/>
                  </a:schemeClr>
                </a:solidFill>
              </a:rPr>
              <a:t>Le Résultat des trois sociétés au 31/12/2016 s’élève à 12 494 K€. Elles gèrent un patrimoine global de 27 271 logements.</a:t>
            </a:r>
          </a:p>
          <a:p>
            <a:pPr marL="0" indent="0">
              <a:buNone/>
            </a:pPr>
            <a:r>
              <a:rPr lang="fr-FR" sz="4000" dirty="0">
                <a:solidFill>
                  <a:schemeClr val="tx1">
                    <a:lumMod val="50000"/>
                    <a:lumOff val="50000"/>
                  </a:schemeClr>
                </a:solidFill>
              </a:rPr>
              <a:t> </a:t>
            </a:r>
          </a:p>
          <a:p>
            <a:pPr marL="0" indent="0">
              <a:buNone/>
            </a:pPr>
            <a:r>
              <a:rPr lang="fr-FR" sz="4000" dirty="0">
                <a:solidFill>
                  <a:schemeClr val="tx1">
                    <a:lumMod val="50000"/>
                    <a:lumOff val="50000"/>
                  </a:schemeClr>
                </a:solidFill>
              </a:rPr>
              <a:t>Pour s’inscrire pleinement dans les orientations des partenaires sociaux, et en concertation avec les services de l’UESL lors de nos échanges sur les dotations en fonds propres de ces structures, il a été engagé une réflexion sur une fusion de ces trois outils dans le prolongement d’une démarche déjà initiée en interne.</a:t>
            </a:r>
          </a:p>
          <a:p>
            <a:pPr marL="0" indent="0">
              <a:buNone/>
            </a:pPr>
            <a:r>
              <a:rPr lang="fr-FR" sz="4000" dirty="0">
                <a:solidFill>
                  <a:schemeClr val="tx1">
                    <a:lumMod val="50000"/>
                    <a:lumOff val="50000"/>
                  </a:schemeClr>
                </a:solidFill>
              </a:rPr>
              <a:t>Aujourd’hui, ces trois sociétés s’inscrivent déjà dans un fonctionnement commun, et ce depuis 1995, date de la création du GIE HLM UNICIL. Elles disposent en effet des mêmes systèmes et applicatifs de gestion « métier, comptable… »,  de fonctions transverses et d’un management commun qui </a:t>
            </a:r>
            <a:r>
              <a:rPr lang="fr-FR" sz="4000" dirty="0" smtClean="0">
                <a:solidFill>
                  <a:schemeClr val="tx1">
                    <a:lumMod val="50000"/>
                    <a:lumOff val="50000"/>
                  </a:schemeClr>
                </a:solidFill>
              </a:rPr>
              <a:t>facilitent </a:t>
            </a:r>
            <a:r>
              <a:rPr lang="fr-FR" sz="4000" dirty="0">
                <a:solidFill>
                  <a:schemeClr val="tx1">
                    <a:lumMod val="50000"/>
                    <a:lumOff val="50000"/>
                  </a:schemeClr>
                </a:solidFill>
              </a:rPr>
              <a:t>leur fusion</a:t>
            </a:r>
            <a:r>
              <a:rPr lang="fr-FR" sz="4000" dirty="0" smtClean="0">
                <a:solidFill>
                  <a:schemeClr val="tx1">
                    <a:lumMod val="50000"/>
                    <a:lumOff val="50000"/>
                  </a:schemeClr>
                </a:solidFill>
              </a:rPr>
              <a:t>.</a:t>
            </a:r>
          </a:p>
          <a:p>
            <a:pPr marL="0" indent="0">
              <a:buNone/>
            </a:pPr>
            <a:endParaRPr lang="fr-FR" sz="4000" b="1" dirty="0">
              <a:solidFill>
                <a:schemeClr val="tx1">
                  <a:lumMod val="50000"/>
                  <a:lumOff val="50000"/>
                </a:schemeClr>
              </a:solidFill>
            </a:endParaRPr>
          </a:p>
          <a:p>
            <a:pPr lvl="0"/>
            <a:r>
              <a:rPr lang="fr-FR" sz="4000" b="1" dirty="0" smtClean="0">
                <a:solidFill>
                  <a:schemeClr val="tx1">
                    <a:lumMod val="50000"/>
                    <a:lumOff val="50000"/>
                  </a:schemeClr>
                </a:solidFill>
              </a:rPr>
              <a:t>Le GIE </a:t>
            </a:r>
            <a:r>
              <a:rPr lang="fr-FR" sz="4000" b="1" dirty="0">
                <a:solidFill>
                  <a:schemeClr val="tx1">
                    <a:lumMod val="50000"/>
                    <a:lumOff val="50000"/>
                  </a:schemeClr>
                </a:solidFill>
              </a:rPr>
              <a:t>HLM </a:t>
            </a:r>
            <a:r>
              <a:rPr lang="fr-FR" sz="4000" b="1" dirty="0" smtClean="0">
                <a:solidFill>
                  <a:schemeClr val="tx1">
                    <a:lumMod val="50000"/>
                    <a:lumOff val="50000"/>
                  </a:schemeClr>
                </a:solidFill>
              </a:rPr>
              <a:t>UNICIL</a:t>
            </a:r>
          </a:p>
          <a:p>
            <a:pPr marL="0" lvl="0" indent="0">
              <a:buNone/>
            </a:pPr>
            <a:endParaRPr lang="fr-FR" sz="4000" b="1" dirty="0">
              <a:solidFill>
                <a:schemeClr val="tx1">
                  <a:lumMod val="50000"/>
                  <a:lumOff val="50000"/>
                </a:schemeClr>
              </a:solidFill>
            </a:endParaRPr>
          </a:p>
          <a:p>
            <a:pPr marL="0" indent="0" algn="just">
              <a:buNone/>
            </a:pPr>
            <a:r>
              <a:rPr lang="fr-FR" sz="4000" dirty="0">
                <a:solidFill>
                  <a:schemeClr val="tx1">
                    <a:lumMod val="50000"/>
                    <a:lumOff val="50000"/>
                  </a:schemeClr>
                </a:solidFill>
              </a:rPr>
              <a:t>Le GIE HLM UNICIL, créé le 19 février 1995, a pour objet de mettre en œuvre tous les moyens propres à coordonner, faciliter et développer l'activité économique de ses membres, la SA HLM </a:t>
            </a:r>
            <a:r>
              <a:rPr lang="fr-FR" sz="4000" dirty="0" err="1">
                <a:solidFill>
                  <a:schemeClr val="tx1">
                    <a:lumMod val="50000"/>
                    <a:lumOff val="50000"/>
                  </a:schemeClr>
                </a:solidFill>
              </a:rPr>
              <a:t>Domicil</a:t>
            </a:r>
            <a:r>
              <a:rPr lang="fr-FR" sz="4000" dirty="0">
                <a:solidFill>
                  <a:schemeClr val="tx1">
                    <a:lumMod val="50000"/>
                    <a:lumOff val="50000"/>
                  </a:schemeClr>
                </a:solidFill>
              </a:rPr>
              <a:t>, la SA HLM Phocéenne d’Habitations, et depuis le 1er octobre 2004, la Société Nouvelle d’HLM de Marseille. Nous rappelons, par ailleurs, la fusion par voie d’absorption de la Société Provence Méditerranée par la SA d’HLM la Phocéenne d’Habitations intervenue au 1er janvier 2006 et le transfert progressif du personnel détaché de la Société Nouvelle d’Hlm sur le GIE HLM UNICIL de septembre 2007 à janvier  2010.</a:t>
            </a:r>
          </a:p>
          <a:p>
            <a:pPr marL="0" indent="0">
              <a:buNone/>
            </a:pPr>
            <a:endParaRPr lang="fr-FR" sz="4000" dirty="0" smtClean="0">
              <a:solidFill>
                <a:schemeClr val="tx1">
                  <a:lumMod val="50000"/>
                  <a:lumOff val="50000"/>
                </a:schemeClr>
              </a:solidFill>
            </a:endParaRPr>
          </a:p>
          <a:p>
            <a:pPr marL="0" indent="0">
              <a:buNone/>
            </a:pPr>
            <a:r>
              <a:rPr lang="fr-FR" sz="4000" dirty="0" smtClean="0">
                <a:solidFill>
                  <a:schemeClr val="tx1">
                    <a:lumMod val="50000"/>
                    <a:lumOff val="50000"/>
                  </a:schemeClr>
                </a:solidFill>
              </a:rPr>
              <a:t>Du </a:t>
            </a:r>
            <a:r>
              <a:rPr lang="fr-FR" sz="4000" dirty="0">
                <a:solidFill>
                  <a:schemeClr val="tx1">
                    <a:lumMod val="50000"/>
                    <a:lumOff val="50000"/>
                  </a:schemeClr>
                </a:solidFill>
              </a:rPr>
              <a:t>fait de la fusion envisagée, il est prévu de transférer l’intégralité du personnel du GIE HLM UNICIL sur la structure absorbante et de dissoudre le </a:t>
            </a:r>
            <a:r>
              <a:rPr lang="fr-FR" sz="4000" dirty="0" smtClean="0">
                <a:solidFill>
                  <a:schemeClr val="tx1">
                    <a:lumMod val="50000"/>
                    <a:lumOff val="50000"/>
                  </a:schemeClr>
                </a:solidFill>
              </a:rPr>
              <a:t>groupement.</a:t>
            </a:r>
          </a:p>
          <a:p>
            <a:pPr marL="0" indent="0">
              <a:buNone/>
            </a:pPr>
            <a:endParaRPr lang="fr-FR" sz="4000" dirty="0">
              <a:solidFill>
                <a:schemeClr val="tx1">
                  <a:lumMod val="50000"/>
                  <a:lumOff val="50000"/>
                </a:schemeClr>
              </a:solidFill>
            </a:endParaRPr>
          </a:p>
          <a:p>
            <a:pPr marL="0" indent="0">
              <a:buNone/>
            </a:pPr>
            <a:r>
              <a:rPr lang="fr-FR" sz="4000" dirty="0" smtClean="0">
                <a:solidFill>
                  <a:schemeClr val="tx1">
                    <a:lumMod val="50000"/>
                    <a:lumOff val="50000"/>
                  </a:schemeClr>
                </a:solidFill>
              </a:rPr>
              <a:t>L’effectif </a:t>
            </a:r>
            <a:r>
              <a:rPr lang="fr-FR" sz="4000" dirty="0">
                <a:solidFill>
                  <a:schemeClr val="tx1">
                    <a:lumMod val="50000"/>
                    <a:lumOff val="50000"/>
                  </a:schemeClr>
                </a:solidFill>
              </a:rPr>
              <a:t>global du GIE HLM est de 127 personnes au 31 décembre 2016.</a:t>
            </a:r>
          </a:p>
          <a:p>
            <a:pPr marL="0" indent="0">
              <a:buNone/>
            </a:pPr>
            <a:endParaRPr lang="fr-FR" sz="4000" dirty="0">
              <a:solidFill>
                <a:schemeClr val="tx1">
                  <a:lumMod val="50000"/>
                  <a:lumOff val="50000"/>
                </a:schemeClr>
              </a:solidFill>
            </a:endParaRPr>
          </a:p>
          <a:p>
            <a:pPr marL="0" indent="0">
              <a:buNone/>
            </a:pPr>
            <a:endParaRPr lang="fr-FR" u="sng" dirty="0" smtClean="0"/>
          </a:p>
          <a:p>
            <a:pPr marL="0" indent="0">
              <a:buNone/>
            </a:pPr>
            <a:endParaRPr lang="fr-FR" u="sng" dirty="0"/>
          </a:p>
        </p:txBody>
      </p:sp>
      <p:sp>
        <p:nvSpPr>
          <p:cNvPr id="2" name="Espace réservé de la date 1"/>
          <p:cNvSpPr>
            <a:spLocks noGrp="1"/>
          </p:cNvSpPr>
          <p:nvPr>
            <p:ph type="dt" sz="half" idx="10"/>
          </p:nvPr>
        </p:nvSpPr>
        <p:spPr/>
        <p:txBody>
          <a:bodyPr/>
          <a:lstStyle/>
          <a:p>
            <a:fld id="{05FD577E-A773-4650-BD21-87C8C886D22A}" type="datetime1">
              <a:rPr lang="fr-FR" smtClean="0"/>
              <a:pPr/>
              <a:t>22/06/2017</a:t>
            </a:fld>
            <a:endParaRPr lang="fr-FR" dirty="0"/>
          </a:p>
        </p:txBody>
      </p:sp>
      <p:sp>
        <p:nvSpPr>
          <p:cNvPr id="3" name="Espace réservé du pied de page 2"/>
          <p:cNvSpPr>
            <a:spLocks noGrp="1"/>
          </p:cNvSpPr>
          <p:nvPr>
            <p:ph type="ftr" sz="quarter" idx="11"/>
          </p:nvPr>
        </p:nvSpPr>
        <p:spPr/>
        <p:txBody>
          <a:bodyPr/>
          <a:lstStyle/>
          <a:p>
            <a:r>
              <a:rPr lang="fr-FR" dirty="0" smtClean="0"/>
              <a:t>Source : Secrétariat Général</a:t>
            </a:r>
            <a:endParaRPr lang="fr-FR" dirty="0"/>
          </a:p>
        </p:txBody>
      </p:sp>
      <p:pic>
        <p:nvPicPr>
          <p:cNvPr id="9" name="Image 8" descr="UNICILQdri ALogement mail2"/>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168" y="44624"/>
            <a:ext cx="1187624" cy="548680"/>
          </a:xfrm>
          <a:prstGeom prst="rect">
            <a:avLst/>
          </a:prstGeom>
          <a:noFill/>
          <a:ln>
            <a:noFill/>
          </a:ln>
        </p:spPr>
      </p:pic>
      <p:sp>
        <p:nvSpPr>
          <p:cNvPr id="10" name="Titre 1"/>
          <p:cNvSpPr>
            <a:spLocks noGrp="1"/>
          </p:cNvSpPr>
          <p:nvPr>
            <p:ph type="title"/>
          </p:nvPr>
        </p:nvSpPr>
        <p:spPr>
          <a:xfrm>
            <a:off x="457200" y="274638"/>
            <a:ext cx="8229600" cy="850106"/>
          </a:xfrm>
        </p:spPr>
        <p:txBody>
          <a:bodyPr>
            <a:normAutofit/>
          </a:bodyPr>
          <a:lstStyle/>
          <a:p>
            <a:r>
              <a:rPr lang="fr-FR" sz="1600" b="1" i="1" dirty="0" smtClean="0">
                <a:solidFill>
                  <a:schemeClr val="bg1">
                    <a:lumMod val="50000"/>
                  </a:schemeClr>
                </a:solidFill>
              </a:rPr>
              <a:t>PROJET FUSION HLM 2017</a:t>
            </a:r>
            <a:r>
              <a:rPr lang="fr-FR" sz="1300" b="1" i="1" dirty="0" smtClean="0">
                <a:solidFill>
                  <a:schemeClr val="bg1">
                    <a:lumMod val="50000"/>
                  </a:schemeClr>
                </a:solidFill>
              </a:rPr>
              <a:t/>
            </a:r>
            <a:br>
              <a:rPr lang="fr-FR" sz="1300" b="1" i="1" dirty="0" smtClean="0">
                <a:solidFill>
                  <a:schemeClr val="bg1">
                    <a:lumMod val="50000"/>
                  </a:schemeClr>
                </a:solidFill>
              </a:rPr>
            </a:br>
            <a:r>
              <a:rPr lang="fr-FR" sz="1300" b="1" i="1" dirty="0" smtClean="0">
                <a:solidFill>
                  <a:schemeClr val="bg1">
                    <a:lumMod val="50000"/>
                  </a:schemeClr>
                </a:solidFill>
              </a:rPr>
              <a:t>(SNHM-Phocéenne d’Habitation-Domicil</a:t>
            </a:r>
            <a:r>
              <a:rPr lang="fr-FR" sz="1400" b="1" i="1" dirty="0" smtClean="0">
                <a:solidFill>
                  <a:schemeClr val="bg1">
                    <a:lumMod val="50000"/>
                  </a:schemeClr>
                </a:solidFill>
              </a:rPr>
              <a:t>)</a:t>
            </a:r>
            <a:endParaRPr lang="fr-FR" sz="2000" b="1" i="1" dirty="0">
              <a:solidFill>
                <a:schemeClr val="bg1">
                  <a:lumMod val="50000"/>
                </a:schemeClr>
              </a:solidFill>
            </a:endParaRPr>
          </a:p>
        </p:txBody>
      </p:sp>
    </p:spTree>
    <p:extLst>
      <p:ext uri="{BB962C8B-B14F-4D97-AF65-F5344CB8AC3E}">
        <p14:creationId xmlns:p14="http://schemas.microsoft.com/office/powerpoint/2010/main" val="3370829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922114"/>
          </a:xfrm>
        </p:spPr>
        <p:txBody>
          <a:bodyPr>
            <a:normAutofit/>
          </a:bodyPr>
          <a:lstStyle/>
          <a:p>
            <a:r>
              <a:rPr lang="fr-FR" sz="1600" b="1" i="1" dirty="0">
                <a:solidFill>
                  <a:schemeClr val="bg1">
                    <a:lumMod val="50000"/>
                  </a:schemeClr>
                </a:solidFill>
              </a:rPr>
              <a:t>PROJET FUSION HLM 2017</a:t>
            </a:r>
            <a:br>
              <a:rPr lang="fr-FR" sz="1600" b="1" i="1" dirty="0">
                <a:solidFill>
                  <a:schemeClr val="bg1">
                    <a:lumMod val="50000"/>
                  </a:schemeClr>
                </a:solidFill>
              </a:rPr>
            </a:br>
            <a:r>
              <a:rPr lang="fr-FR" sz="1600" b="1" i="1" dirty="0">
                <a:solidFill>
                  <a:schemeClr val="bg1">
                    <a:lumMod val="50000"/>
                  </a:schemeClr>
                </a:solidFill>
              </a:rPr>
              <a:t>(SNHM-Phocéenne d’Habitation-</a:t>
            </a:r>
            <a:r>
              <a:rPr lang="fr-FR" sz="1600" b="1" i="1" dirty="0" err="1">
                <a:solidFill>
                  <a:schemeClr val="bg1">
                    <a:lumMod val="50000"/>
                  </a:schemeClr>
                </a:solidFill>
              </a:rPr>
              <a:t>Domicil</a:t>
            </a:r>
            <a:r>
              <a:rPr lang="fr-FR" sz="1800" i="1" dirty="0">
                <a:solidFill>
                  <a:schemeClr val="bg1">
                    <a:lumMod val="50000"/>
                  </a:schemeClr>
                </a:solidFill>
              </a:rPr>
              <a:t>)</a:t>
            </a:r>
            <a:endParaRPr lang="fr-FR" sz="1800" dirty="0"/>
          </a:p>
        </p:txBody>
      </p:sp>
      <p:sp>
        <p:nvSpPr>
          <p:cNvPr id="3" name="Espace réservé du contenu 2"/>
          <p:cNvSpPr>
            <a:spLocks noGrp="1"/>
          </p:cNvSpPr>
          <p:nvPr>
            <p:ph idx="1"/>
          </p:nvPr>
        </p:nvSpPr>
        <p:spPr/>
        <p:txBody>
          <a:bodyPr>
            <a:normAutofit/>
          </a:bodyPr>
          <a:lstStyle/>
          <a:p>
            <a:pPr marL="914400" lvl="2" indent="0">
              <a:buNone/>
            </a:pPr>
            <a:r>
              <a:rPr lang="fr-FR" sz="1400" b="1" dirty="0" smtClean="0">
                <a:solidFill>
                  <a:schemeClr val="accent6">
                    <a:lumMod val="50000"/>
                  </a:schemeClr>
                </a:solidFill>
              </a:rPr>
              <a:t>Préambule (suite)</a:t>
            </a:r>
            <a:endParaRPr lang="fr-FR" sz="1400" b="1" dirty="0">
              <a:solidFill>
                <a:schemeClr val="accent6">
                  <a:lumMod val="50000"/>
                </a:schemeClr>
              </a:solidFill>
            </a:endParaRPr>
          </a:p>
          <a:p>
            <a:pPr marL="914400" lvl="2" indent="0">
              <a:buNone/>
            </a:pPr>
            <a:endParaRPr lang="fr-FR" sz="1000" b="1" dirty="0">
              <a:solidFill>
                <a:schemeClr val="tx1">
                  <a:lumMod val="50000"/>
                  <a:lumOff val="50000"/>
                </a:schemeClr>
              </a:solidFill>
            </a:endParaRPr>
          </a:p>
          <a:p>
            <a:pPr lvl="2">
              <a:buFont typeface="Wingdings" panose="05000000000000000000" pitchFamily="2" charset="2"/>
              <a:buChar char="Ø"/>
            </a:pPr>
            <a:r>
              <a:rPr lang="fr-FR" sz="1000" b="1" dirty="0" smtClean="0">
                <a:solidFill>
                  <a:schemeClr val="tx1">
                    <a:lumMod val="50000"/>
                    <a:lumOff val="50000"/>
                  </a:schemeClr>
                </a:solidFill>
              </a:rPr>
              <a:t>OBJECTIFS</a:t>
            </a:r>
            <a:r>
              <a:rPr lang="fr-FR" sz="1000" b="1" dirty="0">
                <a:solidFill>
                  <a:schemeClr val="tx1">
                    <a:lumMod val="50000"/>
                    <a:lumOff val="50000"/>
                  </a:schemeClr>
                </a:solidFill>
              </a:rPr>
              <a:t> :</a:t>
            </a:r>
          </a:p>
          <a:p>
            <a:pPr marL="0" indent="0">
              <a:buNone/>
            </a:pPr>
            <a:r>
              <a:rPr lang="fr-FR" sz="1000" dirty="0">
                <a:solidFill>
                  <a:schemeClr val="tx1">
                    <a:lumMod val="50000"/>
                    <a:lumOff val="50000"/>
                  </a:schemeClr>
                </a:solidFill>
              </a:rPr>
              <a:t> </a:t>
            </a:r>
          </a:p>
          <a:p>
            <a:pPr marL="0" indent="0">
              <a:buNone/>
            </a:pPr>
            <a:r>
              <a:rPr lang="fr-FR" sz="1000" dirty="0">
                <a:solidFill>
                  <a:schemeClr val="accent6">
                    <a:lumMod val="75000"/>
                  </a:schemeClr>
                </a:solidFill>
              </a:rPr>
              <a:t>Regrouper ces trois SA d’HLM </a:t>
            </a:r>
            <a:r>
              <a:rPr lang="fr-FR" sz="1000" dirty="0" smtClean="0">
                <a:solidFill>
                  <a:schemeClr val="accent6">
                    <a:lumMod val="75000"/>
                  </a:schemeClr>
                </a:solidFill>
              </a:rPr>
              <a:t>permet </a:t>
            </a:r>
            <a:r>
              <a:rPr lang="fr-FR" sz="1000" dirty="0">
                <a:solidFill>
                  <a:schemeClr val="accent6">
                    <a:lumMod val="75000"/>
                  </a:schemeClr>
                </a:solidFill>
              </a:rPr>
              <a:t>de favoriser l’émergence d’un acteur territorial de référence à la hauteur de l’ambition d’action logement en facilitant notamment notre lisibilité (même dénomination, </a:t>
            </a:r>
            <a:r>
              <a:rPr lang="fr-FR" sz="1000" dirty="0" err="1">
                <a:solidFill>
                  <a:schemeClr val="accent6">
                    <a:lumMod val="75000"/>
                  </a:schemeClr>
                </a:solidFill>
              </a:rPr>
              <a:t>Logotique</a:t>
            </a:r>
            <a:r>
              <a:rPr lang="fr-FR" sz="1000" dirty="0">
                <a:solidFill>
                  <a:schemeClr val="accent6">
                    <a:lumMod val="75000"/>
                  </a:schemeClr>
                </a:solidFill>
              </a:rPr>
              <a:t> identique….) et l’analyse des éléments financiers (amélioration des ratios, simplification vis-à-vis des interlocuteurs financiers…) conformément aux orientations des partenaires sociaux nationaux.</a:t>
            </a:r>
          </a:p>
          <a:p>
            <a:pPr marL="0" indent="0">
              <a:buNone/>
            </a:pPr>
            <a:r>
              <a:rPr lang="fr-FR" sz="1000" dirty="0">
                <a:solidFill>
                  <a:schemeClr val="accent6">
                    <a:lumMod val="75000"/>
                  </a:schemeClr>
                </a:solidFill>
              </a:rPr>
              <a:t>Ce projet s’inscrirait sur 2017, sur des comptes arrêtés en 2016 en relation avec les instances d’Action logement Immobilier. </a:t>
            </a:r>
          </a:p>
          <a:p>
            <a:pPr marL="0" indent="0">
              <a:buNone/>
            </a:pPr>
            <a:endParaRPr lang="fr-FR" sz="1000" dirty="0"/>
          </a:p>
          <a:p>
            <a:pPr marL="0" indent="0">
              <a:buNone/>
            </a:pPr>
            <a:r>
              <a:rPr lang="fr-FR" sz="1000" dirty="0">
                <a:solidFill>
                  <a:schemeClr val="bg1">
                    <a:lumMod val="50000"/>
                  </a:schemeClr>
                </a:solidFill>
              </a:rPr>
              <a:t>Ont été commencés dès le dernier trimestre 2016, les travaux préparatoires à l’adaptation de nos outils nécessaires à une fusion opérationnelle (Informatique, Comptabilité, Organisation métier, Ressources Humaines, Contrôle de gestion-Finance, Communication-Moyens Généraux…).</a:t>
            </a:r>
          </a:p>
          <a:p>
            <a:pPr marL="0" indent="0">
              <a:buNone/>
            </a:pPr>
            <a:r>
              <a:rPr lang="fr-FR" sz="1000" dirty="0">
                <a:solidFill>
                  <a:schemeClr val="bg1">
                    <a:lumMod val="50000"/>
                  </a:schemeClr>
                </a:solidFill>
              </a:rPr>
              <a:t> </a:t>
            </a:r>
          </a:p>
          <a:p>
            <a:pPr marL="0" indent="0">
              <a:buNone/>
            </a:pPr>
            <a:r>
              <a:rPr lang="fr-FR" sz="1000" dirty="0">
                <a:solidFill>
                  <a:schemeClr val="bg1">
                    <a:lumMod val="50000"/>
                  </a:schemeClr>
                </a:solidFill>
              </a:rPr>
              <a:t>A ce titre un Groupe projet a été constitué en charge des études d’impacts, estimation des budgets nécessaires aux modifications, contractualisation avec les Prestataires, déploiement des développements</a:t>
            </a:r>
            <a:r>
              <a:rPr lang="fr-FR" sz="1000" dirty="0" smtClean="0">
                <a:solidFill>
                  <a:schemeClr val="bg1">
                    <a:lumMod val="50000"/>
                  </a:schemeClr>
                </a:solidFill>
              </a:rPr>
              <a:t>….. </a:t>
            </a:r>
            <a:r>
              <a:rPr lang="fr-FR" sz="1000" dirty="0">
                <a:solidFill>
                  <a:schemeClr val="bg1">
                    <a:lumMod val="50000"/>
                  </a:schemeClr>
                </a:solidFill>
              </a:rPr>
              <a:t> </a:t>
            </a:r>
            <a:r>
              <a:rPr lang="fr-FR" sz="1000" dirty="0" smtClean="0">
                <a:solidFill>
                  <a:schemeClr val="bg1">
                    <a:lumMod val="50000"/>
                  </a:schemeClr>
                </a:solidFill>
              </a:rPr>
              <a:t>au cours  du premier semestre 2017, afin </a:t>
            </a:r>
            <a:r>
              <a:rPr lang="fr-FR" sz="1000" dirty="0">
                <a:solidFill>
                  <a:schemeClr val="bg1">
                    <a:lumMod val="50000"/>
                  </a:schemeClr>
                </a:solidFill>
              </a:rPr>
              <a:t>que la nouvelle entité soit complètement opérationnelle au deuxième semestre 2017. </a:t>
            </a:r>
            <a:endParaRPr lang="fr-FR" sz="1000" dirty="0" smtClean="0">
              <a:solidFill>
                <a:schemeClr val="bg1">
                  <a:lumMod val="50000"/>
                </a:schemeClr>
              </a:solidFill>
            </a:endParaRPr>
          </a:p>
          <a:p>
            <a:pPr marL="0" indent="0">
              <a:buNone/>
            </a:pPr>
            <a:r>
              <a:rPr lang="fr-FR" sz="1000" dirty="0">
                <a:solidFill>
                  <a:schemeClr val="bg1">
                    <a:lumMod val="50000"/>
                  </a:schemeClr>
                </a:solidFill>
              </a:rPr>
              <a:t> </a:t>
            </a:r>
          </a:p>
          <a:p>
            <a:pPr marL="0" indent="0">
              <a:buNone/>
            </a:pPr>
            <a:r>
              <a:rPr lang="fr-FR" sz="1000" dirty="0">
                <a:solidFill>
                  <a:schemeClr val="bg1">
                    <a:lumMod val="50000"/>
                  </a:schemeClr>
                </a:solidFill>
              </a:rPr>
              <a:t>Il a été constitué depuis le Conseil d’Administration du CIL MEDITERRANEE du 14 octobre 2016 une commission intégrant des administrateurs afin de suivre le déploiement de la fusion.</a:t>
            </a:r>
          </a:p>
          <a:p>
            <a:pPr marL="0" indent="0">
              <a:buNone/>
            </a:pPr>
            <a:r>
              <a:rPr lang="fr-FR" sz="1000" dirty="0">
                <a:solidFill>
                  <a:schemeClr val="bg1">
                    <a:lumMod val="50000"/>
                  </a:schemeClr>
                </a:solidFill>
              </a:rPr>
              <a:t> </a:t>
            </a:r>
          </a:p>
          <a:p>
            <a:pPr marL="0" indent="0">
              <a:buNone/>
            </a:pPr>
            <a:r>
              <a:rPr lang="fr-FR" sz="1000" dirty="0">
                <a:solidFill>
                  <a:schemeClr val="bg1">
                    <a:lumMod val="50000"/>
                  </a:schemeClr>
                </a:solidFill>
              </a:rPr>
              <a:t>Enfin notons que la préparation de la présentation du projet de fusion à Action Logement Immobilier </a:t>
            </a:r>
            <a:r>
              <a:rPr lang="fr-FR" sz="1000" dirty="0" smtClean="0">
                <a:solidFill>
                  <a:schemeClr val="bg1">
                    <a:lumMod val="50000"/>
                  </a:schemeClr>
                </a:solidFill>
              </a:rPr>
              <a:t>est également </a:t>
            </a:r>
            <a:r>
              <a:rPr lang="fr-FR" sz="1000" dirty="0">
                <a:solidFill>
                  <a:schemeClr val="bg1">
                    <a:lumMod val="50000"/>
                  </a:schemeClr>
                </a:solidFill>
              </a:rPr>
              <a:t>supervisée par ses instances opérationnelles.</a:t>
            </a:r>
          </a:p>
          <a:p>
            <a:pPr marL="0" indent="0">
              <a:buNone/>
            </a:pPr>
            <a:endParaRPr lang="fr-FR" sz="1100" b="1" u="sng" dirty="0">
              <a:solidFill>
                <a:schemeClr val="accent6">
                  <a:lumMod val="50000"/>
                </a:schemeClr>
              </a:solidFill>
            </a:endParaRPr>
          </a:p>
          <a:p>
            <a:endParaRPr lang="fr-FR" sz="1100" dirty="0"/>
          </a:p>
        </p:txBody>
      </p:sp>
      <p:sp>
        <p:nvSpPr>
          <p:cNvPr id="4" name="Espace réservé de la date 3"/>
          <p:cNvSpPr>
            <a:spLocks noGrp="1"/>
          </p:cNvSpPr>
          <p:nvPr>
            <p:ph type="dt" sz="half" idx="10"/>
          </p:nvPr>
        </p:nvSpPr>
        <p:spPr/>
        <p:txBody>
          <a:bodyPr/>
          <a:lstStyle/>
          <a:p>
            <a:fld id="{B71FD222-BD60-4C70-9D20-188E356F2BDD}" type="datetime1">
              <a:rPr lang="fr-FR" smtClean="0"/>
              <a:pPr/>
              <a:t>22/06/2017</a:t>
            </a:fld>
            <a:endParaRPr lang="fr-FR" dirty="0"/>
          </a:p>
        </p:txBody>
      </p:sp>
      <p:sp>
        <p:nvSpPr>
          <p:cNvPr id="5" name="Espace réservé du pied de page 4"/>
          <p:cNvSpPr>
            <a:spLocks noGrp="1"/>
          </p:cNvSpPr>
          <p:nvPr>
            <p:ph type="ftr" sz="quarter" idx="11"/>
          </p:nvPr>
        </p:nvSpPr>
        <p:spPr/>
        <p:txBody>
          <a:bodyPr/>
          <a:lstStyle/>
          <a:p>
            <a:r>
              <a:rPr lang="fr-FR" smtClean="0"/>
              <a:t>Source : Secrétariat Général</a:t>
            </a:r>
            <a:endParaRPr lang="fr-FR" dirty="0"/>
          </a:p>
        </p:txBody>
      </p:sp>
      <p:sp>
        <p:nvSpPr>
          <p:cNvPr id="6" name="Espace réservé du numéro de diapositive 5"/>
          <p:cNvSpPr>
            <a:spLocks noGrp="1"/>
          </p:cNvSpPr>
          <p:nvPr>
            <p:ph type="sldNum" sz="quarter" idx="12"/>
          </p:nvPr>
        </p:nvSpPr>
        <p:spPr/>
        <p:txBody>
          <a:bodyPr/>
          <a:lstStyle/>
          <a:p>
            <a:fld id="{B48390CB-927F-4AF0-B224-0F1AE3F5F316}" type="slidenum">
              <a:rPr lang="fr-FR" smtClean="0"/>
              <a:pPr/>
              <a:t>5</a:t>
            </a:fld>
            <a:endParaRPr lang="fr-FR" dirty="0"/>
          </a:p>
        </p:txBody>
      </p:sp>
      <p:pic>
        <p:nvPicPr>
          <p:cNvPr id="7" name="Image 6" descr="UNICILQdri ALogement mail2"/>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168" y="44624"/>
            <a:ext cx="1187624" cy="548680"/>
          </a:xfrm>
          <a:prstGeom prst="rect">
            <a:avLst/>
          </a:prstGeom>
          <a:noFill/>
          <a:ln>
            <a:noFill/>
          </a:ln>
        </p:spPr>
      </p:pic>
    </p:spTree>
    <p:extLst>
      <p:ext uri="{BB962C8B-B14F-4D97-AF65-F5344CB8AC3E}">
        <p14:creationId xmlns:p14="http://schemas.microsoft.com/office/powerpoint/2010/main" val="3777943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400" b="1" i="1" dirty="0">
                <a:solidFill>
                  <a:schemeClr val="bg1">
                    <a:lumMod val="50000"/>
                  </a:schemeClr>
                </a:solidFill>
              </a:rPr>
              <a:t>PROJET FUSION HLM 2017</a:t>
            </a:r>
            <a:br>
              <a:rPr lang="fr-FR" sz="1400" b="1" i="1" dirty="0">
                <a:solidFill>
                  <a:schemeClr val="bg1">
                    <a:lumMod val="50000"/>
                  </a:schemeClr>
                </a:solidFill>
              </a:rPr>
            </a:br>
            <a:r>
              <a:rPr lang="fr-FR" sz="1400" b="1" i="1" dirty="0">
                <a:solidFill>
                  <a:schemeClr val="bg1">
                    <a:lumMod val="50000"/>
                  </a:schemeClr>
                </a:solidFill>
              </a:rPr>
              <a:t>(SNHM-Phocéenne d’Habitation-</a:t>
            </a:r>
            <a:r>
              <a:rPr lang="fr-FR" sz="1400" b="1" i="1" dirty="0" err="1">
                <a:solidFill>
                  <a:schemeClr val="bg1">
                    <a:lumMod val="50000"/>
                  </a:schemeClr>
                </a:solidFill>
              </a:rPr>
              <a:t>Domicil</a:t>
            </a:r>
            <a:r>
              <a:rPr lang="fr-FR" sz="1400" i="1" dirty="0">
                <a:solidFill>
                  <a:schemeClr val="bg1">
                    <a:lumMod val="50000"/>
                  </a:schemeClr>
                </a:solidFill>
              </a:rPr>
              <a:t>)</a:t>
            </a:r>
            <a:endParaRPr lang="fr-FR" sz="1400" dirty="0"/>
          </a:p>
        </p:txBody>
      </p:sp>
      <p:sp>
        <p:nvSpPr>
          <p:cNvPr id="3" name="Espace réservé du contenu 2"/>
          <p:cNvSpPr>
            <a:spLocks noGrp="1"/>
          </p:cNvSpPr>
          <p:nvPr>
            <p:ph idx="1"/>
          </p:nvPr>
        </p:nvSpPr>
        <p:spPr>
          <a:xfrm>
            <a:off x="457200" y="1412776"/>
            <a:ext cx="8229600" cy="4824536"/>
          </a:xfrm>
        </p:spPr>
        <p:txBody>
          <a:bodyPr/>
          <a:lstStyle/>
          <a:p>
            <a:pPr marL="342900" lvl="2" indent="-342900"/>
            <a:r>
              <a:rPr lang="fr-FR" sz="1400" b="1" dirty="0">
                <a:solidFill>
                  <a:schemeClr val="accent6">
                    <a:lumMod val="50000"/>
                  </a:schemeClr>
                </a:solidFill>
              </a:rPr>
              <a:t>Préambule (suite</a:t>
            </a:r>
            <a:r>
              <a:rPr lang="fr-FR" sz="1400" b="1" dirty="0" smtClean="0">
                <a:solidFill>
                  <a:schemeClr val="accent6">
                    <a:lumMod val="50000"/>
                  </a:schemeClr>
                </a:solidFill>
              </a:rPr>
              <a:t>)</a:t>
            </a:r>
          </a:p>
          <a:p>
            <a:pPr marL="685800" lvl="3">
              <a:buFont typeface="Wingdings" panose="05000000000000000000" pitchFamily="2" charset="2"/>
              <a:buChar char="Ø"/>
            </a:pPr>
            <a:r>
              <a:rPr lang="fr-FR" sz="1200" b="1" dirty="0" smtClean="0">
                <a:solidFill>
                  <a:schemeClr val="tx1">
                    <a:lumMod val="50000"/>
                    <a:lumOff val="50000"/>
                  </a:schemeClr>
                </a:solidFill>
              </a:rPr>
              <a:t>     Organigramme actuel</a:t>
            </a:r>
            <a:r>
              <a:rPr lang="fr-FR" sz="1200" b="1" dirty="0">
                <a:solidFill>
                  <a:schemeClr val="tx1">
                    <a:lumMod val="50000"/>
                    <a:lumOff val="50000"/>
                  </a:schemeClr>
                </a:solidFill>
              </a:rPr>
              <a:t> </a:t>
            </a:r>
            <a:r>
              <a:rPr lang="fr-FR" sz="1200" b="1" dirty="0" smtClean="0">
                <a:solidFill>
                  <a:schemeClr val="tx1">
                    <a:lumMod val="50000"/>
                    <a:lumOff val="50000"/>
                  </a:schemeClr>
                </a:solidFill>
              </a:rPr>
              <a:t>: </a:t>
            </a:r>
            <a:endParaRPr lang="fr-FR" sz="1200" b="1" dirty="0">
              <a:solidFill>
                <a:schemeClr val="tx1">
                  <a:lumMod val="50000"/>
                  <a:lumOff val="50000"/>
                </a:schemeClr>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71FD222-BD60-4C70-9D20-188E356F2BDD}" type="datetime1">
              <a:rPr lang="fr-FR" smtClean="0"/>
              <a:pPr/>
              <a:t>22/06/2017</a:t>
            </a:fld>
            <a:endParaRPr lang="fr-FR" dirty="0"/>
          </a:p>
        </p:txBody>
      </p:sp>
      <p:sp>
        <p:nvSpPr>
          <p:cNvPr id="5" name="Espace réservé du pied de page 4"/>
          <p:cNvSpPr>
            <a:spLocks noGrp="1"/>
          </p:cNvSpPr>
          <p:nvPr>
            <p:ph type="ftr" sz="quarter" idx="11"/>
          </p:nvPr>
        </p:nvSpPr>
        <p:spPr/>
        <p:txBody>
          <a:bodyPr/>
          <a:lstStyle/>
          <a:p>
            <a:r>
              <a:rPr lang="fr-FR" smtClean="0"/>
              <a:t>Source : Secrétariat Général</a:t>
            </a:r>
            <a:endParaRPr lang="fr-FR" dirty="0"/>
          </a:p>
        </p:txBody>
      </p:sp>
      <p:sp>
        <p:nvSpPr>
          <p:cNvPr id="6" name="Espace réservé du numéro de diapositive 5"/>
          <p:cNvSpPr>
            <a:spLocks noGrp="1"/>
          </p:cNvSpPr>
          <p:nvPr>
            <p:ph type="sldNum" sz="quarter" idx="12"/>
          </p:nvPr>
        </p:nvSpPr>
        <p:spPr/>
        <p:txBody>
          <a:bodyPr/>
          <a:lstStyle/>
          <a:p>
            <a:fld id="{B48390CB-927F-4AF0-B224-0F1AE3F5F316}" type="slidenum">
              <a:rPr lang="fr-FR" smtClean="0"/>
              <a:pPr/>
              <a:t>6</a:t>
            </a:fld>
            <a:endParaRPr lang="fr-FR" dirty="0"/>
          </a:p>
        </p:txBody>
      </p:sp>
      <p:pic>
        <p:nvPicPr>
          <p:cNvPr id="7" name="Image 6" descr="UNICILQdri ALogement mail2"/>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168" y="44624"/>
            <a:ext cx="1187624" cy="548680"/>
          </a:xfrm>
          <a:prstGeom prst="rect">
            <a:avLst/>
          </a:prstGeom>
          <a:noFill/>
          <a:ln>
            <a:noFill/>
          </a:ln>
        </p:spPr>
      </p:pic>
      <p:graphicFrame>
        <p:nvGraphicFramePr>
          <p:cNvPr id="9" name="Diagramme 8"/>
          <p:cNvGraphicFramePr/>
          <p:nvPr>
            <p:extLst>
              <p:ext uri="{D42A27DB-BD31-4B8C-83A1-F6EECF244321}">
                <p14:modId xmlns:p14="http://schemas.microsoft.com/office/powerpoint/2010/main" val="4184974713"/>
              </p:ext>
            </p:extLst>
          </p:nvPr>
        </p:nvGraphicFramePr>
        <p:xfrm>
          <a:off x="585644" y="2276872"/>
          <a:ext cx="8383644" cy="39078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87599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48390CB-927F-4AF0-B224-0F1AE3F5F316}" type="slidenum">
              <a:rPr lang="fr-FR" smtClean="0"/>
              <a:pPr/>
              <a:t>7</a:t>
            </a:fld>
            <a:endParaRPr lang="fr-FR" dirty="0"/>
          </a:p>
        </p:txBody>
      </p:sp>
      <p:sp>
        <p:nvSpPr>
          <p:cNvPr id="8" name="Espace réservé du contenu 7"/>
          <p:cNvSpPr>
            <a:spLocks noGrp="1"/>
          </p:cNvSpPr>
          <p:nvPr>
            <p:ph idx="1"/>
          </p:nvPr>
        </p:nvSpPr>
        <p:spPr>
          <a:xfrm>
            <a:off x="467544" y="1340768"/>
            <a:ext cx="8229600" cy="5184576"/>
          </a:xfrm>
        </p:spPr>
        <p:txBody>
          <a:bodyPr>
            <a:normAutofit/>
          </a:bodyPr>
          <a:lstStyle/>
          <a:p>
            <a:pPr marL="0" indent="0">
              <a:buNone/>
            </a:pPr>
            <a:endParaRPr lang="fr-FR" sz="1800" dirty="0" smtClean="0"/>
          </a:p>
          <a:p>
            <a:pPr marL="0" indent="0">
              <a:buNone/>
            </a:pPr>
            <a:endParaRPr lang="fr-FR" sz="1800" dirty="0"/>
          </a:p>
          <a:p>
            <a:pPr marL="0" indent="0">
              <a:buNone/>
            </a:pPr>
            <a:r>
              <a:rPr lang="fr-FR" sz="1800" dirty="0" smtClean="0"/>
              <a:t>	</a:t>
            </a:r>
            <a:r>
              <a:rPr lang="fr-FR" sz="1400" b="1" dirty="0">
                <a:solidFill>
                  <a:schemeClr val="accent6">
                    <a:lumMod val="50000"/>
                  </a:schemeClr>
                </a:solidFill>
              </a:rPr>
              <a:t>1</a:t>
            </a:r>
            <a:r>
              <a:rPr lang="fr-FR" sz="1400" b="1" dirty="0" smtClean="0">
                <a:solidFill>
                  <a:schemeClr val="accent6">
                    <a:lumMod val="50000"/>
                  </a:schemeClr>
                </a:solidFill>
              </a:rPr>
              <a:t>) </a:t>
            </a:r>
            <a:r>
              <a:rPr lang="fr-FR" sz="1400" b="1" u="sng" dirty="0" smtClean="0">
                <a:solidFill>
                  <a:schemeClr val="accent6">
                    <a:lumMod val="50000"/>
                  </a:schemeClr>
                </a:solidFill>
              </a:rPr>
              <a:t>Synthèse Financière et Patrimoniale de la Fusion</a:t>
            </a:r>
          </a:p>
          <a:p>
            <a:pPr marL="457200" lvl="1" indent="0">
              <a:buNone/>
            </a:pPr>
            <a:endParaRPr lang="fr-FR" sz="1200" dirty="0" smtClean="0">
              <a:solidFill>
                <a:schemeClr val="accent6">
                  <a:lumMod val="50000"/>
                </a:schemeClr>
              </a:solidFill>
            </a:endParaRPr>
          </a:p>
          <a:p>
            <a:pPr marL="457200" lvl="1" indent="0">
              <a:buNone/>
            </a:pPr>
            <a:endParaRPr lang="fr-FR" sz="1200" dirty="0">
              <a:solidFill>
                <a:schemeClr val="accent6">
                  <a:lumMod val="50000"/>
                </a:schemeClr>
              </a:solidFill>
            </a:endParaRPr>
          </a:p>
          <a:p>
            <a:pPr marL="457200" lvl="1" indent="0">
              <a:buNone/>
            </a:pPr>
            <a:endParaRPr lang="fr-FR" sz="1200" dirty="0">
              <a:solidFill>
                <a:schemeClr val="accent6">
                  <a:lumMod val="50000"/>
                </a:schemeClr>
              </a:solidFill>
            </a:endParaRPr>
          </a:p>
          <a:p>
            <a:pPr marL="457200" lvl="1" indent="0">
              <a:buNone/>
            </a:pPr>
            <a:endParaRPr lang="fr-FR" sz="1200" dirty="0" smtClean="0">
              <a:solidFill>
                <a:schemeClr val="accent6">
                  <a:lumMod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Le nouvel ensemble patrimonial « UNICIL » représente </a:t>
            </a:r>
            <a:r>
              <a:rPr lang="fr-FR" sz="1000" b="1" dirty="0" smtClean="0">
                <a:solidFill>
                  <a:schemeClr val="accent6">
                    <a:lumMod val="75000"/>
                  </a:schemeClr>
                </a:solidFill>
              </a:rPr>
              <a:t>27 821 logements</a:t>
            </a:r>
            <a:r>
              <a:rPr lang="fr-FR" sz="1000" dirty="0" smtClean="0">
                <a:solidFill>
                  <a:schemeClr val="tx1">
                    <a:lumMod val="50000"/>
                    <a:lumOff val="50000"/>
                  </a:schemeClr>
                </a:solidFill>
              </a:rPr>
              <a:t>.</a:t>
            </a: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Cet ensemble fera d’UNICIL un des acteurs majeurs du logement social de la région PACA.</a:t>
            </a: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Avec une progression d’environ  1500 logements livrés par an à compter de </a:t>
            </a:r>
            <a:r>
              <a:rPr lang="fr-FR" sz="1000" dirty="0">
                <a:solidFill>
                  <a:schemeClr val="tx1">
                    <a:lumMod val="50000"/>
                    <a:lumOff val="50000"/>
                  </a:schemeClr>
                </a:solidFill>
              </a:rPr>
              <a:t>2019, la nouvelle entité devra </a:t>
            </a:r>
            <a:r>
              <a:rPr lang="fr-FR" sz="1000" dirty="0" smtClean="0">
                <a:solidFill>
                  <a:schemeClr val="tx1">
                    <a:lumMod val="50000"/>
                    <a:lumOff val="50000"/>
                  </a:schemeClr>
                </a:solidFill>
              </a:rPr>
              <a:t>ainsi satisfaire </a:t>
            </a:r>
            <a:r>
              <a:rPr lang="fr-FR" sz="1000" dirty="0">
                <a:solidFill>
                  <a:schemeClr val="tx1">
                    <a:lumMod val="50000"/>
                    <a:lumOff val="50000"/>
                  </a:schemeClr>
                </a:solidFill>
              </a:rPr>
              <a:t>aux objectifs </a:t>
            </a:r>
            <a:r>
              <a:rPr lang="fr-FR" sz="1000" dirty="0" smtClean="0">
                <a:solidFill>
                  <a:schemeClr val="tx1">
                    <a:lumMod val="50000"/>
                    <a:lumOff val="50000"/>
                  </a:schemeClr>
                </a:solidFill>
              </a:rPr>
              <a:t>d’ Action Logement Immobilier pour répondre plus efficacement à la demande importante de logements sur cette Région.</a:t>
            </a: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Afin de financer en partie cette augmentation du parc immobilier, UNICIL développera progressivement l’activité « ventes HLM » avec un objectif ambitieux de cession de 125 logements par an à compter de 2019 (</a:t>
            </a:r>
            <a:r>
              <a:rPr lang="fr-FR" sz="1000" dirty="0">
                <a:solidFill>
                  <a:schemeClr val="tx1">
                    <a:lumMod val="50000"/>
                    <a:lumOff val="50000"/>
                  </a:schemeClr>
                </a:solidFill>
              </a:rPr>
              <a:t>c</a:t>
            </a:r>
            <a:r>
              <a:rPr lang="fr-FR" sz="1000" dirty="0" smtClean="0">
                <a:solidFill>
                  <a:schemeClr val="tx1">
                    <a:lumMod val="50000"/>
                    <a:lumOff val="50000"/>
                  </a:schemeClr>
                </a:solidFill>
              </a:rPr>
              <a:t>et objectif est à considérer en fonction d’une moyenne de ventes réalisée sur les 3 dernières années de l’ordre de 47 ventes/an).</a:t>
            </a: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Les projections contenues dans le plan à moyen terme, prévoient le respect annuel des ratios prudentiels et notamment celui d’autofinancement (selon le PMT, celui-ci est compris chaque année  dans un rail de 4,1 % à 8,2 % du quittancement global à compter de 2018) ainsi que le respect du seuil de 750 € par logement concernant le FDR Long Terme à terminaison.</a:t>
            </a:r>
          </a:p>
          <a:p>
            <a:pPr lvl="1">
              <a:buFont typeface="Wingdings" panose="05000000000000000000" pitchFamily="2" charset="2"/>
              <a:buChar char="Ø"/>
            </a:pPr>
            <a:endParaRPr lang="fr-FR" sz="1000" dirty="0" smtClean="0">
              <a:solidFill>
                <a:schemeClr val="tx1">
                  <a:lumMod val="50000"/>
                  <a:lumOff val="50000"/>
                </a:schemeClr>
              </a:solidFill>
            </a:endParaRPr>
          </a:p>
          <a:p>
            <a:pPr lvl="1">
              <a:buFont typeface="Wingdings" panose="05000000000000000000" pitchFamily="2" charset="2"/>
              <a:buChar char="Ø"/>
            </a:pPr>
            <a:endParaRPr lang="fr-FR" sz="1200" dirty="0" smtClean="0">
              <a:solidFill>
                <a:schemeClr val="accent6">
                  <a:lumMod val="50000"/>
                </a:schemeClr>
              </a:solidFill>
            </a:endParaRPr>
          </a:p>
          <a:p>
            <a:pPr lvl="1">
              <a:buFont typeface="Wingdings" panose="05000000000000000000" pitchFamily="2" charset="2"/>
              <a:buChar char="Ø"/>
            </a:pPr>
            <a:endParaRPr lang="fr-FR" sz="1200" dirty="0" smtClean="0">
              <a:solidFill>
                <a:schemeClr val="accent6">
                  <a:lumMod val="50000"/>
                </a:schemeClr>
              </a:solidFill>
            </a:endParaRPr>
          </a:p>
          <a:p>
            <a:pPr marL="0" indent="0">
              <a:buNone/>
            </a:pPr>
            <a:endParaRPr lang="fr-FR" sz="1400" b="1" u="sng" dirty="0">
              <a:solidFill>
                <a:schemeClr val="accent6">
                  <a:lumMod val="50000"/>
                </a:schemeClr>
              </a:solidFill>
            </a:endParaRPr>
          </a:p>
          <a:p>
            <a:pPr marL="0" indent="0">
              <a:buNone/>
            </a:pPr>
            <a:endParaRPr lang="fr-FR" sz="1400" b="1" u="sng" dirty="0" smtClean="0">
              <a:solidFill>
                <a:schemeClr val="accent6">
                  <a:lumMod val="50000"/>
                </a:schemeClr>
              </a:solidFill>
            </a:endParaRPr>
          </a:p>
          <a:p>
            <a:pPr marL="0" indent="0">
              <a:buNone/>
            </a:pPr>
            <a:endParaRPr lang="fr-FR" u="sng" dirty="0" smtClean="0"/>
          </a:p>
          <a:p>
            <a:pPr marL="0" indent="0">
              <a:buNone/>
            </a:pPr>
            <a:endParaRPr lang="fr-FR" u="sng" dirty="0"/>
          </a:p>
        </p:txBody>
      </p:sp>
      <p:sp>
        <p:nvSpPr>
          <p:cNvPr id="2" name="Espace réservé de la date 1"/>
          <p:cNvSpPr>
            <a:spLocks noGrp="1"/>
          </p:cNvSpPr>
          <p:nvPr>
            <p:ph type="dt" sz="half" idx="10"/>
          </p:nvPr>
        </p:nvSpPr>
        <p:spPr/>
        <p:txBody>
          <a:bodyPr/>
          <a:lstStyle/>
          <a:p>
            <a:fld id="{BEC7D3E2-2D6A-49CD-842C-4C6D50A747E8}" type="datetime1">
              <a:rPr lang="fr-FR" smtClean="0"/>
              <a:pPr/>
              <a:t>22/06/2017</a:t>
            </a:fld>
            <a:endParaRPr lang="fr-FR" dirty="0"/>
          </a:p>
        </p:txBody>
      </p:sp>
      <p:sp>
        <p:nvSpPr>
          <p:cNvPr id="3" name="Espace réservé du pied de page 2"/>
          <p:cNvSpPr>
            <a:spLocks noGrp="1"/>
          </p:cNvSpPr>
          <p:nvPr>
            <p:ph type="ftr" sz="quarter" idx="11"/>
          </p:nvPr>
        </p:nvSpPr>
        <p:spPr/>
        <p:txBody>
          <a:bodyPr/>
          <a:lstStyle/>
          <a:p>
            <a:r>
              <a:rPr lang="fr-FR" dirty="0" smtClean="0"/>
              <a:t>Source : Secrétariat Général</a:t>
            </a:r>
            <a:endParaRPr lang="fr-FR" dirty="0"/>
          </a:p>
        </p:txBody>
      </p:sp>
      <p:pic>
        <p:nvPicPr>
          <p:cNvPr id="9" name="Image 8" descr="UNICILQdri ALogement mail2"/>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168" y="44624"/>
            <a:ext cx="1187624" cy="548680"/>
          </a:xfrm>
          <a:prstGeom prst="rect">
            <a:avLst/>
          </a:prstGeom>
          <a:noFill/>
          <a:ln>
            <a:noFill/>
          </a:ln>
        </p:spPr>
      </p:pic>
      <p:sp>
        <p:nvSpPr>
          <p:cNvPr id="10" name="Titre 1"/>
          <p:cNvSpPr>
            <a:spLocks noGrp="1"/>
          </p:cNvSpPr>
          <p:nvPr>
            <p:ph type="title"/>
          </p:nvPr>
        </p:nvSpPr>
        <p:spPr>
          <a:xfrm>
            <a:off x="457200" y="274638"/>
            <a:ext cx="8229600" cy="850106"/>
          </a:xfrm>
        </p:spPr>
        <p:txBody>
          <a:bodyPr>
            <a:normAutofit/>
          </a:bodyPr>
          <a:lstStyle/>
          <a:p>
            <a:r>
              <a:rPr lang="fr-FR" sz="1600" b="1" i="1" dirty="0" smtClean="0">
                <a:solidFill>
                  <a:schemeClr val="bg1">
                    <a:lumMod val="50000"/>
                  </a:schemeClr>
                </a:solidFill>
              </a:rPr>
              <a:t>PROJET FUSION HLM 2017</a:t>
            </a:r>
            <a:r>
              <a:rPr lang="fr-FR" sz="1300" b="1" i="1" dirty="0" smtClean="0">
                <a:solidFill>
                  <a:schemeClr val="bg1">
                    <a:lumMod val="50000"/>
                  </a:schemeClr>
                </a:solidFill>
              </a:rPr>
              <a:t/>
            </a:r>
            <a:br>
              <a:rPr lang="fr-FR" sz="1300" b="1" i="1" dirty="0" smtClean="0">
                <a:solidFill>
                  <a:schemeClr val="bg1">
                    <a:lumMod val="50000"/>
                  </a:schemeClr>
                </a:solidFill>
              </a:rPr>
            </a:br>
            <a:r>
              <a:rPr lang="fr-FR" sz="1300" b="1" i="1" dirty="0" smtClean="0">
                <a:solidFill>
                  <a:schemeClr val="bg1">
                    <a:lumMod val="50000"/>
                  </a:schemeClr>
                </a:solidFill>
              </a:rPr>
              <a:t>(SNHM-Phocéenne d’Habitation-Domicil</a:t>
            </a:r>
            <a:r>
              <a:rPr lang="fr-FR" sz="1400" b="1" i="1" dirty="0" smtClean="0">
                <a:solidFill>
                  <a:schemeClr val="bg1">
                    <a:lumMod val="50000"/>
                  </a:schemeClr>
                </a:solidFill>
              </a:rPr>
              <a:t>)</a:t>
            </a:r>
            <a:endParaRPr lang="fr-FR" sz="2000" b="1" i="1" dirty="0">
              <a:solidFill>
                <a:schemeClr val="bg1">
                  <a:lumMod val="50000"/>
                </a:schemeClr>
              </a:solidFill>
            </a:endParaRPr>
          </a:p>
        </p:txBody>
      </p:sp>
    </p:spTree>
    <p:extLst>
      <p:ext uri="{BB962C8B-B14F-4D97-AF65-F5344CB8AC3E}">
        <p14:creationId xmlns:p14="http://schemas.microsoft.com/office/powerpoint/2010/main" val="2595434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48390CB-927F-4AF0-B224-0F1AE3F5F316}" type="slidenum">
              <a:rPr lang="fr-FR" smtClean="0"/>
              <a:pPr/>
              <a:t>8</a:t>
            </a:fld>
            <a:endParaRPr lang="fr-FR" dirty="0"/>
          </a:p>
        </p:txBody>
      </p:sp>
      <p:sp>
        <p:nvSpPr>
          <p:cNvPr id="8" name="Espace réservé du contenu 7"/>
          <p:cNvSpPr>
            <a:spLocks noGrp="1"/>
          </p:cNvSpPr>
          <p:nvPr>
            <p:ph idx="1"/>
          </p:nvPr>
        </p:nvSpPr>
        <p:spPr>
          <a:xfrm>
            <a:off x="467544" y="1340768"/>
            <a:ext cx="8229600" cy="5184576"/>
          </a:xfrm>
        </p:spPr>
        <p:txBody>
          <a:bodyPr>
            <a:normAutofit/>
          </a:bodyPr>
          <a:lstStyle/>
          <a:p>
            <a:pPr marL="0" indent="0">
              <a:buNone/>
            </a:pPr>
            <a:r>
              <a:rPr lang="fr-FR" sz="1800" dirty="0" smtClean="0"/>
              <a:t>	</a:t>
            </a:r>
            <a:r>
              <a:rPr lang="fr-FR" sz="1400" b="1" dirty="0">
                <a:solidFill>
                  <a:schemeClr val="accent6">
                    <a:lumMod val="50000"/>
                  </a:schemeClr>
                </a:solidFill>
              </a:rPr>
              <a:t>2</a:t>
            </a:r>
            <a:r>
              <a:rPr lang="fr-FR" sz="1400" b="1" dirty="0" smtClean="0">
                <a:solidFill>
                  <a:schemeClr val="accent6">
                    <a:lumMod val="50000"/>
                  </a:schemeClr>
                </a:solidFill>
              </a:rPr>
              <a:t>) </a:t>
            </a:r>
            <a:r>
              <a:rPr lang="fr-FR" sz="1400" b="1" u="sng" dirty="0" smtClean="0">
                <a:solidFill>
                  <a:schemeClr val="accent6">
                    <a:lumMod val="50000"/>
                  </a:schemeClr>
                </a:solidFill>
              </a:rPr>
              <a:t>Points Forts Opérationnels de la Fusion</a:t>
            </a:r>
          </a:p>
          <a:p>
            <a:pPr marL="0" indent="0">
              <a:buNone/>
            </a:pPr>
            <a:endParaRPr lang="fr-FR" sz="1400" b="1" u="sng" dirty="0" smtClean="0">
              <a:solidFill>
                <a:schemeClr val="accent6">
                  <a:lumMod val="50000"/>
                </a:schemeClr>
              </a:solidFill>
            </a:endParaRPr>
          </a:p>
          <a:p>
            <a:pPr marL="457200" lvl="1" indent="0">
              <a:buNone/>
            </a:pPr>
            <a:endParaRPr lang="fr-FR" sz="1200" dirty="0" smtClean="0">
              <a:solidFill>
                <a:schemeClr val="accent6">
                  <a:lumMod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Simplification de la gestion administrative, comptable et financière  (réduction des états financiers, rapports de gestion, tableaux de bord...).</a:t>
            </a:r>
          </a:p>
          <a:p>
            <a:pPr marL="457200" lvl="1" indent="0">
              <a:buNone/>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Réduction des entités juridiques (gain de temps administratif, en termes de préparation des CA, AG….).</a:t>
            </a: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Simplification des  Ressources Humaines (mêmes instances représentatives du personnel, même statut social des salariés…).</a:t>
            </a: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Suppression des refacturations entre sociétés d’HLM (personnel de gardiennage notamment…).</a:t>
            </a: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Disparition du GIE HLM UNICIL (Groupement d’Intérêt Economique exclusivement dédié aux trois sociétés d’HLM); Au 31/12/2016, l’effectif du GIE HLM était de 127 personnes. Ces personnes sont transférées à la société absorbante, la société DOMICIL, au second semestre 2017. </a:t>
            </a:r>
          </a:p>
          <a:p>
            <a:pPr lvl="1">
              <a:buFont typeface="Wingdings" panose="05000000000000000000" pitchFamily="2" charset="2"/>
              <a:buChar char="Ø"/>
            </a:pPr>
            <a:endParaRPr lang="fr-FR" sz="1000" dirty="0" smtClean="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Rationalisation des structures au regarde des organes de contrôle (ANCOLS,…..)</a:t>
            </a: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Renforcement de la visibilité et de l’identification vis-à-vis des tiers : Locataires, Collectivités locales, Financeurs, Promoteurs, Entreprises prestataires ou Adjudicataires… et uniformiser la gestion de </a:t>
            </a:r>
            <a:r>
              <a:rPr lang="fr-FR" sz="1000" dirty="0">
                <a:solidFill>
                  <a:schemeClr val="tx1">
                    <a:lumMod val="50000"/>
                    <a:lumOff val="50000"/>
                  </a:schemeClr>
                </a:solidFill>
              </a:rPr>
              <a:t>proximité, </a:t>
            </a:r>
            <a:r>
              <a:rPr lang="fr-FR" sz="1000" dirty="0" smtClean="0">
                <a:solidFill>
                  <a:schemeClr val="tx1">
                    <a:lumMod val="50000"/>
                    <a:lumOff val="50000"/>
                  </a:schemeClr>
                </a:solidFill>
              </a:rPr>
              <a:t>améliorer </a:t>
            </a:r>
            <a:r>
              <a:rPr lang="fr-FR" sz="1000" dirty="0">
                <a:solidFill>
                  <a:schemeClr val="tx1">
                    <a:lumMod val="50000"/>
                    <a:lumOff val="50000"/>
                  </a:schemeClr>
                </a:solidFill>
              </a:rPr>
              <a:t>la qualité de services et le service </a:t>
            </a:r>
            <a:r>
              <a:rPr lang="fr-FR" sz="1000" dirty="0" smtClean="0">
                <a:solidFill>
                  <a:schemeClr val="tx1">
                    <a:lumMod val="50000"/>
                    <a:lumOff val="50000"/>
                  </a:schemeClr>
                </a:solidFill>
              </a:rPr>
              <a:t>rendu,</a:t>
            </a:r>
            <a:endParaRPr lang="fr-FR" sz="1000" dirty="0">
              <a:solidFill>
                <a:schemeClr val="tx1">
                  <a:lumMod val="50000"/>
                  <a:lumOff val="50000"/>
                </a:schemeClr>
              </a:solidFill>
            </a:endParaRP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r>
              <a:rPr lang="fr-FR" sz="1000" dirty="0" smtClean="0">
                <a:solidFill>
                  <a:schemeClr val="tx1">
                    <a:lumMod val="50000"/>
                    <a:lumOff val="50000"/>
                  </a:schemeClr>
                </a:solidFill>
              </a:rPr>
              <a:t>Possibilité de mutualiser les moyens financiers et d’augmenter l’effort de construction.</a:t>
            </a:r>
            <a:endParaRPr lang="fr-FR" sz="1000" dirty="0">
              <a:solidFill>
                <a:schemeClr val="tx1">
                  <a:lumMod val="50000"/>
                  <a:lumOff val="50000"/>
                </a:schemeClr>
              </a:solidFill>
            </a:endParaRPr>
          </a:p>
          <a:p>
            <a:pPr marL="457200" lvl="1" indent="0">
              <a:buNone/>
            </a:pPr>
            <a:r>
              <a:rPr lang="fr-FR" sz="1000" dirty="0" smtClean="0">
                <a:solidFill>
                  <a:schemeClr val="tx1">
                    <a:lumMod val="50000"/>
                    <a:lumOff val="50000"/>
                  </a:schemeClr>
                </a:solidFill>
              </a:rPr>
              <a:t> </a:t>
            </a: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endParaRPr lang="fr-FR" sz="1000" dirty="0" smtClean="0">
              <a:solidFill>
                <a:schemeClr val="tx1">
                  <a:lumMod val="50000"/>
                  <a:lumOff val="50000"/>
                </a:schemeClr>
              </a:solidFill>
            </a:endParaRPr>
          </a:p>
          <a:p>
            <a:pPr lvl="1">
              <a:buFont typeface="Wingdings" panose="05000000000000000000" pitchFamily="2" charset="2"/>
              <a:buChar char="Ø"/>
            </a:pPr>
            <a:endParaRPr lang="fr-FR" sz="1000" dirty="0">
              <a:solidFill>
                <a:schemeClr val="tx1">
                  <a:lumMod val="50000"/>
                  <a:lumOff val="50000"/>
                </a:schemeClr>
              </a:solidFill>
            </a:endParaRPr>
          </a:p>
          <a:p>
            <a:pPr lvl="1">
              <a:buFont typeface="Wingdings" panose="05000000000000000000" pitchFamily="2" charset="2"/>
              <a:buChar char="Ø"/>
            </a:pPr>
            <a:endParaRPr lang="fr-FR" sz="1000" dirty="0" smtClean="0">
              <a:solidFill>
                <a:schemeClr val="tx1">
                  <a:lumMod val="50000"/>
                  <a:lumOff val="50000"/>
                </a:schemeClr>
              </a:solidFill>
            </a:endParaRPr>
          </a:p>
          <a:p>
            <a:pPr lvl="1">
              <a:buFont typeface="Wingdings" panose="05000000000000000000" pitchFamily="2" charset="2"/>
              <a:buChar char="Ø"/>
            </a:pPr>
            <a:endParaRPr lang="fr-FR" sz="1000" dirty="0" smtClean="0">
              <a:solidFill>
                <a:schemeClr val="tx1">
                  <a:lumMod val="50000"/>
                  <a:lumOff val="50000"/>
                </a:schemeClr>
              </a:solidFill>
            </a:endParaRPr>
          </a:p>
          <a:p>
            <a:pPr lvl="1">
              <a:buFont typeface="Wingdings" panose="05000000000000000000" pitchFamily="2" charset="2"/>
              <a:buChar char="Ø"/>
            </a:pPr>
            <a:endParaRPr lang="fr-FR" sz="1000" dirty="0" smtClean="0">
              <a:solidFill>
                <a:schemeClr val="accent6">
                  <a:lumMod val="50000"/>
                </a:schemeClr>
              </a:solidFill>
            </a:endParaRPr>
          </a:p>
          <a:p>
            <a:pPr marL="0" indent="0">
              <a:buNone/>
            </a:pPr>
            <a:endParaRPr lang="fr-FR" sz="1400" b="1" u="sng" dirty="0">
              <a:solidFill>
                <a:schemeClr val="accent6">
                  <a:lumMod val="50000"/>
                </a:schemeClr>
              </a:solidFill>
            </a:endParaRPr>
          </a:p>
          <a:p>
            <a:pPr marL="0" indent="0">
              <a:buNone/>
            </a:pPr>
            <a:endParaRPr lang="fr-FR" sz="1400" b="1" u="sng" dirty="0" smtClean="0">
              <a:solidFill>
                <a:schemeClr val="accent6">
                  <a:lumMod val="50000"/>
                </a:schemeClr>
              </a:solidFill>
            </a:endParaRPr>
          </a:p>
          <a:p>
            <a:pPr marL="0" indent="0">
              <a:buNone/>
            </a:pPr>
            <a:endParaRPr lang="fr-FR" u="sng" dirty="0" smtClean="0"/>
          </a:p>
          <a:p>
            <a:pPr marL="0" indent="0">
              <a:buNone/>
            </a:pPr>
            <a:endParaRPr lang="fr-FR" u="sng" dirty="0"/>
          </a:p>
        </p:txBody>
      </p:sp>
      <p:sp>
        <p:nvSpPr>
          <p:cNvPr id="2" name="Espace réservé de la date 1"/>
          <p:cNvSpPr>
            <a:spLocks noGrp="1"/>
          </p:cNvSpPr>
          <p:nvPr>
            <p:ph type="dt" sz="half" idx="10"/>
          </p:nvPr>
        </p:nvSpPr>
        <p:spPr/>
        <p:txBody>
          <a:bodyPr/>
          <a:lstStyle/>
          <a:p>
            <a:fld id="{BEC7D3E2-2D6A-49CD-842C-4C6D50A747E8}" type="datetime1">
              <a:rPr lang="fr-FR" smtClean="0"/>
              <a:pPr/>
              <a:t>22/06/2017</a:t>
            </a:fld>
            <a:endParaRPr lang="fr-FR" dirty="0"/>
          </a:p>
        </p:txBody>
      </p:sp>
      <p:sp>
        <p:nvSpPr>
          <p:cNvPr id="3" name="Espace réservé du pied de page 2"/>
          <p:cNvSpPr>
            <a:spLocks noGrp="1"/>
          </p:cNvSpPr>
          <p:nvPr>
            <p:ph type="ftr" sz="quarter" idx="11"/>
          </p:nvPr>
        </p:nvSpPr>
        <p:spPr/>
        <p:txBody>
          <a:bodyPr/>
          <a:lstStyle/>
          <a:p>
            <a:r>
              <a:rPr lang="fr-FR" dirty="0" smtClean="0"/>
              <a:t>Source : Secrétariat Général</a:t>
            </a:r>
            <a:endParaRPr lang="fr-FR" dirty="0"/>
          </a:p>
        </p:txBody>
      </p:sp>
      <p:pic>
        <p:nvPicPr>
          <p:cNvPr id="9" name="Image 8" descr="UNICILQdri ALogement mail2"/>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168" y="44624"/>
            <a:ext cx="1187624" cy="548680"/>
          </a:xfrm>
          <a:prstGeom prst="rect">
            <a:avLst/>
          </a:prstGeom>
          <a:noFill/>
          <a:ln>
            <a:noFill/>
          </a:ln>
        </p:spPr>
      </p:pic>
      <p:sp>
        <p:nvSpPr>
          <p:cNvPr id="10" name="Titre 1"/>
          <p:cNvSpPr>
            <a:spLocks noGrp="1"/>
          </p:cNvSpPr>
          <p:nvPr>
            <p:ph type="title"/>
          </p:nvPr>
        </p:nvSpPr>
        <p:spPr>
          <a:xfrm>
            <a:off x="457200" y="274638"/>
            <a:ext cx="8229600" cy="850106"/>
          </a:xfrm>
        </p:spPr>
        <p:txBody>
          <a:bodyPr>
            <a:normAutofit/>
          </a:bodyPr>
          <a:lstStyle/>
          <a:p>
            <a:r>
              <a:rPr lang="fr-FR" sz="1600" b="1" i="1" dirty="0" smtClean="0">
                <a:solidFill>
                  <a:schemeClr val="bg1">
                    <a:lumMod val="50000"/>
                  </a:schemeClr>
                </a:solidFill>
              </a:rPr>
              <a:t>PROJET FUSION HLM 2017</a:t>
            </a:r>
            <a:r>
              <a:rPr lang="fr-FR" sz="1300" b="1" i="1" dirty="0" smtClean="0">
                <a:solidFill>
                  <a:schemeClr val="bg1">
                    <a:lumMod val="50000"/>
                  </a:schemeClr>
                </a:solidFill>
              </a:rPr>
              <a:t/>
            </a:r>
            <a:br>
              <a:rPr lang="fr-FR" sz="1300" b="1" i="1" dirty="0" smtClean="0">
                <a:solidFill>
                  <a:schemeClr val="bg1">
                    <a:lumMod val="50000"/>
                  </a:schemeClr>
                </a:solidFill>
              </a:rPr>
            </a:br>
            <a:r>
              <a:rPr lang="fr-FR" sz="1300" b="1" i="1" dirty="0" smtClean="0">
                <a:solidFill>
                  <a:schemeClr val="bg1">
                    <a:lumMod val="50000"/>
                  </a:schemeClr>
                </a:solidFill>
              </a:rPr>
              <a:t>(SNHM-Phocéenne d’Habitation-Domicil</a:t>
            </a:r>
            <a:r>
              <a:rPr lang="fr-FR" sz="1400" b="1" i="1" dirty="0" smtClean="0">
                <a:solidFill>
                  <a:schemeClr val="bg1">
                    <a:lumMod val="50000"/>
                  </a:schemeClr>
                </a:solidFill>
              </a:rPr>
              <a:t>)</a:t>
            </a:r>
            <a:endParaRPr lang="fr-FR" sz="2000" b="1" i="1" dirty="0">
              <a:solidFill>
                <a:schemeClr val="bg1">
                  <a:lumMod val="50000"/>
                </a:schemeClr>
              </a:solidFill>
            </a:endParaRPr>
          </a:p>
        </p:txBody>
      </p:sp>
    </p:spTree>
    <p:extLst>
      <p:ext uri="{BB962C8B-B14F-4D97-AF65-F5344CB8AC3E}">
        <p14:creationId xmlns:p14="http://schemas.microsoft.com/office/powerpoint/2010/main" val="3723440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5499</TotalTime>
  <Words>207</Words>
  <Application>Microsoft Office PowerPoint</Application>
  <PresentationFormat>Affichage à l'écran (4:3)</PresentationFormat>
  <Paragraphs>194</Paragraphs>
  <Slides>8</Slides>
  <Notes>2</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    PROJET FUSION HLM 2017  SNHM-Phocéenne d’Habitations-Domicil  PRESENTATION  Comité Régional de l’Habitat et de l’Hébergement  (SOURCE  :  SECRETARIAT GENERAL)</vt:lpstr>
      <vt:lpstr>PROJET FUSION HLM 2017 (SNHM-Phocéenne d’Habitation-Domicil)</vt:lpstr>
      <vt:lpstr>PROJET FUSION HLM 2017 (SNHM-Phocéenne d’Habitation-Domicil)</vt:lpstr>
      <vt:lpstr>PROJET FUSION HLM 2017 (SNHM-Phocéenne d’Habitation-Domicil)</vt:lpstr>
      <vt:lpstr>PROJET FUSION HLM 2017 (SNHM-Phocéenne d’Habitation-Domicil)</vt:lpstr>
      <vt:lpstr>PROJET FUSION HLM 2017 (SNHM-Phocéenne d’Habitation-Domicil)</vt:lpstr>
      <vt:lpstr>PROJET FUSION HLM 2017 (SNHM-Phocéenne d’Habitation-Domicil)</vt:lpstr>
      <vt:lpstr>PROJET FUSION HLM 2017 (SNHM-Phocéenne d’Habitation-Domicil)</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SUIVI PROJET FUSION HLM 2016-1017 (SNHM-Phocenne d’Habit</dc:title>
  <dc:creator>VERDALLE Bernard</dc:creator>
  <cp:lastModifiedBy>de chabot</cp:lastModifiedBy>
  <cp:revision>318</cp:revision>
  <cp:lastPrinted>2017-06-21T12:41:31Z</cp:lastPrinted>
  <dcterms:created xsi:type="dcterms:W3CDTF">2016-11-14T15:35:42Z</dcterms:created>
  <dcterms:modified xsi:type="dcterms:W3CDTF">2017-06-22T08:58:14Z</dcterms:modified>
</cp:coreProperties>
</file>